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0e3a4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0e3a4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e27789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e27789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aff626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aff626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e27789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e27789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e277890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e277890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7175" y="144550"/>
            <a:ext cx="45378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Ted Dersch</a:t>
            </a:r>
            <a:endParaRPr b="1" sz="4800" u="sng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147950"/>
            <a:ext cx="8520600" cy="6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Problem Presented 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126675"/>
            <a:ext cx="85206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Cactus is used to </a:t>
            </a:r>
            <a:endParaRPr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ourier New"/>
              <a:buChar char="○"/>
            </a:pPr>
            <a:r>
              <a:rPr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Database used to store information for each phase of experiment.</a:t>
            </a:r>
            <a:endParaRPr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ourier New"/>
              <a:buChar char="○"/>
            </a:pPr>
            <a:r>
              <a:rPr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Transitioning away from Kyoto Tycoon, due to lack of maintenance and near impossibl</a:t>
            </a:r>
            <a:r>
              <a:rPr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to compile with modern technology.</a:t>
            </a:r>
            <a:endParaRPr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Issues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Lack of comments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Lack of Debugger support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C4587"/>
                </a:solidFill>
              </a:rPr>
              <a:t>Working through large codebase to better understand the overall dependencies.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81500" y="218200"/>
            <a:ext cx="87810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●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 have been working on integrating Redis as an optional database to use for each phase of the cactus experiment. 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Refactor existing codebase to switch between Kyoto Tycoon and Redis seamlessly. 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Gain an understanding of the legacy XML files used to configure each stage of the experiment.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■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This was a struggle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Learned Toil and attempted to decipher code dependencies to implement Redis as a possible database without breaking anything.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■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Even bigger struggle 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Learn existing tools to implement my code changes into existing codebase (pip install --upgrade .)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Create alias’ to help newcomers implement changes quicker.  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Apply software engineering principles to existing code for future maintenance and changes.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93800"/>
            <a:ext cx="8520600" cy="48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Currently, I have added functionality to accept the command line argument --Database Redis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Upon command line argument Redis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■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configure necessary dependencies needed for each step of the cactus experiment. 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Refactored code to get and set which database is used.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■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Default Kyoto Tycoon  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Created dictionary of cactus call parameters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■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Easier to read and maintain down the line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Merged Redis code into master code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Questions?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