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謝承佑" initials="謝承佑" lastIdx="1" clrIdx="0">
    <p:extLst>
      <p:ext uri="{19B8F6BF-5375-455C-9EA6-DF929625EA0E}">
        <p15:presenceInfo xmlns:p15="http://schemas.microsoft.com/office/powerpoint/2012/main" userId="08ee57d722371d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24T11:37:57.31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120F5-E4B3-43B3-A31D-5BE791A86142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78211-B288-4F62-89CC-ABB4831608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05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1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74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703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520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7902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311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382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74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69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35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37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51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87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28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66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03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43115-D7E0-4DEA-ACDE-924D3D76C597}" type="datetimeFigureOut">
              <a:rPr lang="zh-TW" altLang="en-US" smtClean="0"/>
              <a:t>2016/12/24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06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05749" y="1417320"/>
            <a:ext cx="8915399" cy="226278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DIP – Final Project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	</a:t>
            </a:r>
            <a:r>
              <a:rPr lang="en-US" altLang="zh-TW" sz="4400" dirty="0" err="1" smtClean="0"/>
              <a:t>BackLight</a:t>
            </a:r>
            <a:r>
              <a:rPr lang="en-US" altLang="zh-TW" sz="4400" dirty="0" smtClean="0"/>
              <a:t> Image Process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89213" y="4777381"/>
            <a:ext cx="8915399" cy="1126281"/>
          </a:xfrm>
        </p:spPr>
        <p:txBody>
          <a:bodyPr/>
          <a:lstStyle/>
          <a:p>
            <a:pPr algn="ctr"/>
            <a:r>
              <a:rPr lang="zh-TW" altLang="en-US" dirty="0" smtClean="0"/>
              <a:t>組員：柯劭函、游庭維、林宗翰、謝承佑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1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3701" y="556122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Problem</a:t>
            </a:r>
            <a:r>
              <a:rPr lang="zh-TW" altLang="en-US" sz="4000" dirty="0" smtClean="0"/>
              <a:t>？？</a:t>
            </a:r>
            <a:endParaRPr lang="zh-TW" altLang="en-US" sz="4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58" y="1394025"/>
            <a:ext cx="3210569" cy="241902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666" y="1394025"/>
            <a:ext cx="3225364" cy="241902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57" y="4207965"/>
            <a:ext cx="3209171" cy="240314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494" y="4207965"/>
            <a:ext cx="3201708" cy="2403147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5090742" y="2300532"/>
            <a:ext cx="1435608" cy="606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5090742" y="5106534"/>
            <a:ext cx="1435608" cy="606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23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704088" y="1815029"/>
            <a:ext cx="2231136" cy="896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Input Image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697874" y="1823241"/>
            <a:ext cx="2654808" cy="896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Detect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backlight or not</a:t>
            </a:r>
            <a:r>
              <a:rPr lang="zh-TW" altLang="en-US" dirty="0" smtClean="0">
                <a:solidFill>
                  <a:schemeClr val="tx1"/>
                </a:solidFill>
              </a:rPr>
              <a:t>？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357533" y="2130497"/>
            <a:ext cx="704088" cy="2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7707157" y="2130497"/>
            <a:ext cx="704088" cy="2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9115333" y="1815029"/>
            <a:ext cx="2654808" cy="896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Other Image Problem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365950" y="4778793"/>
            <a:ext cx="2654808" cy="896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Yes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Backlight with high degree</a:t>
            </a:r>
          </a:p>
        </p:txBody>
      </p:sp>
      <p:sp>
        <p:nvSpPr>
          <p:cNvPr id="23" name="向右箭號 22"/>
          <p:cNvSpPr/>
          <p:nvPr/>
        </p:nvSpPr>
        <p:spPr>
          <a:xfrm>
            <a:off x="3216837" y="5094261"/>
            <a:ext cx="704088" cy="2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005" y="4016090"/>
            <a:ext cx="3816546" cy="2622685"/>
          </a:xfrm>
          <a:prstGeom prst="rect">
            <a:avLst/>
          </a:prstGeom>
        </p:spPr>
      </p:pic>
      <p:sp>
        <p:nvSpPr>
          <p:cNvPr id="25" name="向右箭號 24"/>
          <p:cNvSpPr/>
          <p:nvPr/>
        </p:nvSpPr>
        <p:spPr>
          <a:xfrm>
            <a:off x="8129631" y="5062256"/>
            <a:ext cx="704088" cy="2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9115333" y="4746788"/>
            <a:ext cx="2654808" cy="896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Compensated Image</a:t>
            </a:r>
          </a:p>
        </p:txBody>
      </p:sp>
      <p:sp>
        <p:nvSpPr>
          <p:cNvPr id="28" name="上彎箭號 27"/>
          <p:cNvSpPr/>
          <p:nvPr/>
        </p:nvSpPr>
        <p:spPr>
          <a:xfrm rot="10800000">
            <a:off x="1445501" y="3424428"/>
            <a:ext cx="495706" cy="118332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" name="群組 31"/>
          <p:cNvGrpSpPr/>
          <p:nvPr/>
        </p:nvGrpSpPr>
        <p:grpSpPr>
          <a:xfrm>
            <a:off x="1941207" y="2870284"/>
            <a:ext cx="3853493" cy="682160"/>
            <a:chOff x="1941207" y="2870284"/>
            <a:chExt cx="3853493" cy="682160"/>
          </a:xfrm>
        </p:grpSpPr>
        <p:sp>
          <p:nvSpPr>
            <p:cNvPr id="19" name="矩形 18"/>
            <p:cNvSpPr/>
            <p:nvPr/>
          </p:nvSpPr>
          <p:spPr>
            <a:xfrm>
              <a:off x="1941207" y="3424428"/>
              <a:ext cx="2400131" cy="128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341338" y="3424428"/>
              <a:ext cx="1453362" cy="128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5400000">
              <a:off x="5453620" y="3083348"/>
              <a:ext cx="554144" cy="128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1943701" y="556122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Basic Concept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6317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3" grpId="0" animBg="1"/>
      <p:bldP spid="21" grpId="0" animBg="1"/>
      <p:bldP spid="23" grpId="0" animBg="1"/>
      <p:bldP spid="25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488315" y="2627524"/>
            <a:ext cx="4466122" cy="38695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116531" y="2627524"/>
            <a:ext cx="4466122" cy="38695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943701" y="556122"/>
            <a:ext cx="8911687" cy="724038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Detection Phase</a:t>
            </a:r>
            <a:endParaRPr lang="zh-TW" altLang="en-US" sz="40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1236326" y="2627524"/>
            <a:ext cx="4194314" cy="3712498"/>
            <a:chOff x="1236326" y="2627524"/>
            <a:chExt cx="4194314" cy="3712498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326" y="3181522"/>
              <a:ext cx="4194314" cy="3158500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1344198" y="2627524"/>
              <a:ext cx="3978571" cy="55399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TW" sz="3000" dirty="0" smtClean="0">
                  <a:latin typeface="BatangChe" panose="02030609000101010101" pitchFamily="49" charset="-127"/>
                  <a:ea typeface="BatangChe" panose="02030609000101010101" pitchFamily="49" charset="-127"/>
                </a:rPr>
                <a:t>Image</a:t>
              </a:r>
              <a:endParaRPr lang="zh-TW" altLang="en-US" sz="3000" dirty="0">
                <a:latin typeface="BatangChe" panose="02030609000101010101" pitchFamily="49" charset="-127"/>
                <a:ea typeface="BatangChe" panose="02030609000101010101" pitchFamily="49" charset="-127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6746787" y="2627524"/>
            <a:ext cx="3978571" cy="3712499"/>
            <a:chOff x="6746787" y="2627524"/>
            <a:chExt cx="3978571" cy="3712499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4659" y="3181522"/>
              <a:ext cx="3733435" cy="3158501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6746787" y="2627524"/>
              <a:ext cx="3978571" cy="55399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TW" sz="3000" dirty="0" smtClean="0"/>
                <a:t>Histogram</a:t>
              </a:r>
              <a:endParaRPr lang="zh-TW" altLang="en-US" sz="3000" dirty="0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1344198" y="1571945"/>
            <a:ext cx="8758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透過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histogram</a:t>
            </a:r>
            <a:r>
              <a:rPr lang="zh-TW" altLang="en-US" sz="2000" dirty="0" smtClean="0"/>
              <a:t>兩個方向，得出兩個</a:t>
            </a:r>
            <a:r>
              <a:rPr lang="en-US" altLang="zh-TW" sz="2000" dirty="0" smtClean="0"/>
              <a:t>backlight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degree</a:t>
            </a:r>
            <a:r>
              <a:rPr lang="zh-TW" altLang="en-US" sz="2000" dirty="0" smtClean="0"/>
              <a:t>，最後利用</a:t>
            </a:r>
            <a:r>
              <a:rPr lang="en-US" altLang="zh-TW" sz="2000" dirty="0" smtClean="0">
                <a:solidFill>
                  <a:srgbClr val="FF0000"/>
                </a:solidFill>
              </a:rPr>
              <a:t>fuzzy logic</a:t>
            </a:r>
            <a:r>
              <a:rPr lang="zh-TW" altLang="en-US" sz="2000" dirty="0" smtClean="0"/>
              <a:t>，歸納出最後的</a:t>
            </a:r>
            <a:r>
              <a:rPr lang="en-US" altLang="zh-TW" sz="2000" dirty="0" smtClean="0"/>
              <a:t>backlight degree</a:t>
            </a:r>
            <a:r>
              <a:rPr lang="zh-TW" altLang="en-US" sz="2000" dirty="0" smtClean="0"/>
              <a:t>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451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41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8032" y="47973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5000" dirty="0" smtClean="0"/>
              <a:t>It’s DEMO time</a:t>
            </a:r>
            <a:r>
              <a:rPr lang="zh-TW" altLang="en-US" sz="5000" dirty="0" smtClean="0"/>
              <a:t>！！！</a:t>
            </a:r>
            <a:endParaRPr lang="zh-TW" altLang="en-US" sz="5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80" y="1475874"/>
            <a:ext cx="4981876" cy="49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6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366</TotalTime>
  <Words>77</Words>
  <Application>Microsoft Office PowerPoint</Application>
  <PresentationFormat>寬螢幕</PresentationFormat>
  <Paragraphs>17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BatangChe</vt:lpstr>
      <vt:lpstr>微軟正黑體</vt:lpstr>
      <vt:lpstr>新細明體</vt:lpstr>
      <vt:lpstr>Arial</vt:lpstr>
      <vt:lpstr>Calibri</vt:lpstr>
      <vt:lpstr>Century Gothic</vt:lpstr>
      <vt:lpstr>Wingdings</vt:lpstr>
      <vt:lpstr>Wingdings 3</vt:lpstr>
      <vt:lpstr>絲縷</vt:lpstr>
      <vt:lpstr>DIP – Final Project     BackLight Image Process</vt:lpstr>
      <vt:lpstr>Problem？？</vt:lpstr>
      <vt:lpstr>Basic Concept</vt:lpstr>
      <vt:lpstr>Detection Phase</vt:lpstr>
      <vt:lpstr>PowerPoint 簡報</vt:lpstr>
      <vt:lpstr>It’s DEMO time！！！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 – TermProject     BackLight Image Process</dc:title>
  <dc:creator>謝承佑</dc:creator>
  <cp:lastModifiedBy>謝承佑</cp:lastModifiedBy>
  <cp:revision>15</cp:revision>
  <dcterms:created xsi:type="dcterms:W3CDTF">2016-12-24T02:05:11Z</dcterms:created>
  <dcterms:modified xsi:type="dcterms:W3CDTF">2016-12-24T08:33:45Z</dcterms:modified>
</cp:coreProperties>
</file>