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承佑" initials="謝承佑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4T11:37:57.31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20F5-E4B3-43B3-A31D-5BE791A86142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8211-B288-4F62-89CC-ABB483160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0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9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05749" y="141732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DIP – Final Project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sz="4400" dirty="0" err="1" smtClean="0"/>
              <a:t>BackLight</a:t>
            </a:r>
            <a:r>
              <a:rPr lang="en-US" altLang="zh-TW" sz="4400" dirty="0" smtClean="0"/>
              <a:t> Image Process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1"/>
          </a:xfrm>
        </p:spPr>
        <p:txBody>
          <a:bodyPr/>
          <a:lstStyle/>
          <a:p>
            <a:pPr algn="ctr"/>
            <a:r>
              <a:rPr lang="zh-TW" altLang="en-US" dirty="0" smtClean="0"/>
              <a:t>組員：柯劭函、游庭維、林宗翰、謝承佑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/>
              <a:t>目標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3200" dirty="0" smtClean="0"/>
              <a:t>人物為主角的背光補償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避免</a:t>
            </a:r>
            <a:r>
              <a:rPr kumimoji="1" lang="en-US" altLang="zh-TW" sz="3200" dirty="0" smtClean="0"/>
              <a:t> histogram equalization</a:t>
            </a:r>
            <a:r>
              <a:rPr kumimoji="1" lang="zh-TW" altLang="en-US" sz="3200" dirty="0" smtClean="0"/>
              <a:t> 造成的過曝</a:t>
            </a:r>
            <a:endParaRPr kumimoji="1" lang="en-US" altLang="zh-TW" sz="3200" dirty="0" smtClean="0"/>
          </a:p>
          <a:p>
            <a:endParaRPr kumimoji="1"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7813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Problem</a:t>
            </a:r>
            <a:r>
              <a:rPr lang="zh-TW" altLang="en-US" sz="4000" dirty="0" smtClean="0"/>
              <a:t>？？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8" y="1394025"/>
            <a:ext cx="3210569" cy="24190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6" y="1394025"/>
            <a:ext cx="3225364" cy="24190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7" y="4207965"/>
            <a:ext cx="3209171" cy="24031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4" y="4207965"/>
            <a:ext cx="3201708" cy="240314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90742" y="2300532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090742" y="5106534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4088" y="1815029"/>
            <a:ext cx="2231136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97874" y="1823241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backlight or not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357533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07157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115333" y="1815029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Other Image Problem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5950" y="4778793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Backlight with high degree</a:t>
            </a:r>
          </a:p>
        </p:txBody>
      </p:sp>
      <p:sp>
        <p:nvSpPr>
          <p:cNvPr id="23" name="向右箭號 22"/>
          <p:cNvSpPr/>
          <p:nvPr/>
        </p:nvSpPr>
        <p:spPr>
          <a:xfrm>
            <a:off x="3216837" y="5094261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05" y="4016090"/>
            <a:ext cx="3816546" cy="2622685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8129631" y="5062256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115333" y="4746788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Compensated Image</a:t>
            </a:r>
          </a:p>
        </p:txBody>
      </p:sp>
      <p:sp>
        <p:nvSpPr>
          <p:cNvPr id="28" name="上彎箭號 27"/>
          <p:cNvSpPr/>
          <p:nvPr/>
        </p:nvSpPr>
        <p:spPr>
          <a:xfrm rot="10800000">
            <a:off x="1445501" y="3424428"/>
            <a:ext cx="495706" cy="11833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1941207" y="2870284"/>
            <a:ext cx="3853493" cy="682160"/>
            <a:chOff x="1941207" y="2870284"/>
            <a:chExt cx="3853493" cy="682160"/>
          </a:xfrm>
        </p:grpSpPr>
        <p:sp>
          <p:nvSpPr>
            <p:cNvPr id="19" name="矩形 18"/>
            <p:cNvSpPr/>
            <p:nvPr/>
          </p:nvSpPr>
          <p:spPr>
            <a:xfrm>
              <a:off x="1941207" y="3424428"/>
              <a:ext cx="2400131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41338" y="3424428"/>
              <a:ext cx="1453362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5400000">
              <a:off x="5453620" y="3083348"/>
              <a:ext cx="554144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Basic Concept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3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21" grpId="0" animBg="1"/>
      <p:bldP spid="23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88315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16531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72403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Detection Phase</a:t>
            </a:r>
            <a:endParaRPr lang="zh-TW" altLang="en-US" sz="4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36326" y="2627524"/>
            <a:ext cx="4194314" cy="3712498"/>
            <a:chOff x="1236326" y="2627524"/>
            <a:chExt cx="4194314" cy="37124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326" y="3181522"/>
              <a:ext cx="4194314" cy="3158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344198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/>
                <a:t>Image</a:t>
              </a:r>
              <a:endParaRPr lang="zh-TW" altLang="en-US" sz="30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746787" y="2627524"/>
            <a:ext cx="3978571" cy="3712499"/>
            <a:chOff x="6746787" y="2627524"/>
            <a:chExt cx="3978571" cy="37124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659" y="3181522"/>
              <a:ext cx="3733435" cy="3158501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746787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/>
                <a:t>Histogram</a:t>
              </a:r>
              <a:endParaRPr lang="zh-TW" altLang="en-US" sz="30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344198" y="1571945"/>
            <a:ext cx="8758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透過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histogram</a:t>
            </a:r>
            <a:r>
              <a:rPr lang="zh-TW" altLang="en-US" sz="2000" dirty="0" smtClean="0"/>
              <a:t>兩個方向，得出兩個</a:t>
            </a:r>
            <a:r>
              <a:rPr lang="en-US" altLang="zh-TW" sz="2000" dirty="0" smtClean="0"/>
              <a:t>backlight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degree</a:t>
            </a:r>
            <a:r>
              <a:rPr lang="zh-TW" altLang="en-US" sz="2000" dirty="0" smtClean="0"/>
              <a:t>，最後利用</a:t>
            </a:r>
            <a:r>
              <a:rPr lang="en-US" altLang="zh-TW" sz="2000" dirty="0" smtClean="0">
                <a:solidFill>
                  <a:srgbClr val="FF0000"/>
                </a:solidFill>
              </a:rPr>
              <a:t>fuzzy logic</a:t>
            </a:r>
            <a:r>
              <a:rPr lang="zh-TW" altLang="en-US" sz="2000" dirty="0" smtClean="0"/>
              <a:t>，歸納出最後的</a:t>
            </a:r>
            <a:r>
              <a:rPr lang="en-US" altLang="zh-TW" sz="2000" dirty="0" smtClean="0"/>
              <a:t>backlight degree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5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Transformation Function - 1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62" y="1507683"/>
            <a:ext cx="5015050" cy="3446282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 flipH="1">
            <a:off x="8542116" y="2106592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72273" y="1574157"/>
                <a:ext cx="5822066" cy="244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280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80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zh-TW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  <a:p>
                <a:r>
                  <a:rPr kumimoji="1" lang="en-US" altLang="zh-TW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TW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255−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(255−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1" lang="mr-IN" altLang="zh-TW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TW" sz="2800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TW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73" y="1574157"/>
                <a:ext cx="5822066" cy="2448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4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Transformation Function - 2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06606"/>
            <a:ext cx="5638800" cy="234950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3" y="3463584"/>
            <a:ext cx="4791297" cy="3292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TW" sz="32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𝐹𝐿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/>
          <p:cNvCxnSpPr/>
          <p:nvPr/>
        </p:nvCxnSpPr>
        <p:spPr>
          <a:xfrm flipH="1">
            <a:off x="3600590" y="4030428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Grouping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05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8032" y="4797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It’s DEMO time</a:t>
            </a:r>
            <a:r>
              <a:rPr lang="zh-TW" altLang="en-US" sz="5000" dirty="0" smtClean="0"/>
              <a:t>！！！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475874"/>
            <a:ext cx="4981876" cy="49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</TotalTime>
  <Words>132</Words>
  <Application>Microsoft Macintosh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Calibri</vt:lpstr>
      <vt:lpstr>Cambria Math</vt:lpstr>
      <vt:lpstr>Century Gothic</vt:lpstr>
      <vt:lpstr>Mangal</vt:lpstr>
      <vt:lpstr>Wingdings</vt:lpstr>
      <vt:lpstr>Wingdings 3</vt:lpstr>
      <vt:lpstr>微軟正黑體</vt:lpstr>
      <vt:lpstr>新細明體</vt:lpstr>
      <vt:lpstr>Arial</vt:lpstr>
      <vt:lpstr>絲縷</vt:lpstr>
      <vt:lpstr>DIP – Final Project     BackLight Image Process</vt:lpstr>
      <vt:lpstr>目標</vt:lpstr>
      <vt:lpstr>Problem？？</vt:lpstr>
      <vt:lpstr>Basic Concept</vt:lpstr>
      <vt:lpstr>Detection Phase</vt:lpstr>
      <vt:lpstr>Transformation Function - 1</vt:lpstr>
      <vt:lpstr>Transformation Function - 2</vt:lpstr>
      <vt:lpstr>Grouping</vt:lpstr>
      <vt:lpstr>It’s DEMO time！！！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– TermProject     BackLight Image Process</dc:title>
  <dc:creator>謝承佑</dc:creator>
  <cp:lastModifiedBy>游Ted</cp:lastModifiedBy>
  <cp:revision>22</cp:revision>
  <dcterms:created xsi:type="dcterms:W3CDTF">2016-12-24T02:05:11Z</dcterms:created>
  <dcterms:modified xsi:type="dcterms:W3CDTF">2016-12-25T02:24:51Z</dcterms:modified>
</cp:coreProperties>
</file>