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>
      <p:ext uri="{19B8F6BF-5375-455C-9EA6-DF929625EA0E}">
        <p15:presenceInfo xmlns:p15="http://schemas.microsoft.com/office/powerpoint/2012/main" userId="08ee57d722371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>
                  <a:latin typeface="BatangChe" panose="02030609000101010101" pitchFamily="49" charset="-127"/>
                  <a:ea typeface="BatangChe" panose="02030609000101010101" pitchFamily="49" charset="-127"/>
                </a:rPr>
                <a:t>Image</a:t>
              </a:r>
              <a:endParaRPr lang="zh-TW" altLang="en-US" sz="30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兩個方向，得出兩個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，最後利用</a:t>
            </a:r>
            <a:r>
              <a:rPr lang="en-US" altLang="zh-TW" sz="2000" dirty="0" smtClean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，歸納出最後的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77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BatangChe</vt:lpstr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DIP – Final Project     BackLight Image Process</vt:lpstr>
      <vt:lpstr>Problem？？</vt:lpstr>
      <vt:lpstr>Basic Concept</vt:lpstr>
      <vt:lpstr>Detection Phase</vt:lpstr>
      <vt:lpstr>It’s DEMO time！！！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謝承佑</cp:lastModifiedBy>
  <cp:revision>14</cp:revision>
  <dcterms:created xsi:type="dcterms:W3CDTF">2016-12-24T02:05:11Z</dcterms:created>
  <dcterms:modified xsi:type="dcterms:W3CDTF">2016-12-24T07:58:50Z</dcterms:modified>
</cp:coreProperties>
</file>