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nyan Edmon" initials="TE" lastIdx="3" clrIdx="0">
    <p:extLst>
      <p:ext uri="{19B8F6BF-5375-455C-9EA6-DF929625EA0E}">
        <p15:presenceInfo xmlns:p15="http://schemas.microsoft.com/office/powerpoint/2012/main" userId="d1c1b478a7044c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B:\&#1044;&#1047;\&#1048;&#1058;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32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BC6-473D-99ED-451F17B42B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BC6-473D-99ED-451F17B42BD3}"/>
              </c:ext>
            </c:extLst>
          </c:dPt>
          <c:cat>
            <c:strRef>
              <c:f>Лист1!$A$1:$A$2</c:f>
              <c:strCache>
                <c:ptCount val="2"/>
                <c:pt idx="0">
                  <c:v>дзюдо</c:v>
                </c:pt>
                <c:pt idx="1">
                  <c:v>программирование </c:v>
                </c:pt>
              </c:strCache>
            </c:strRef>
          </c:cat>
          <c:val>
            <c:numRef>
              <c:f>Лист1!$B$1:$B$2</c:f>
              <c:numCache>
                <c:formatCode>General</c:formatCode>
                <c:ptCount val="2"/>
                <c:pt idx="0">
                  <c:v>10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C6-473D-99ED-451F17B4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7.724365704286966E-2"/>
          <c:y val="0.82714967920676585"/>
          <c:w val="0.70331189851268594"/>
          <c:h val="0.172850320793234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21:37:49.764" idx="1">
    <p:pos x="10" y="10"/>
    <p:text>Комментарий от Тунян Эдмон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A7715-3FE0-4743-999B-3B9CA96A7F93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6641-FFD8-44A4-955A-F643BD9CF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0A7-BE95-41DF-A44F-9A7E5D042F78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C947-D149-4E5E-BB2C-61609013A64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FF1-F302-42D2-B280-D63BAE008B4D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0A7-BE95-41DF-A44F-9A7E5D042F78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745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5588572-3103-4504-8EBE-BC3EAB2C71C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78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B8C3-E497-41AA-89F0-B228BC346FD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5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96D-6B17-4D27-ACD9-A68905BAE40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29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62F-20B8-4F1F-AF53-6686C7512D95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194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71E-8392-48C1-8404-7D167B8F0ED7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24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399B-8E3F-431E-8D5F-35EDA59714BB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88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2AAD-6354-4136-909D-589C7D4E7F6F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8572-3103-4504-8EBE-BC3EAB2C71C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27677C8-3B1D-40D5-89A5-94164F1C693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790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C947-D149-4E5E-BB2C-61609013A64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657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FF1-F302-42D2-B280-D63BAE008B4D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B8C3-E497-41AA-89F0-B228BC346FD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96D-6B17-4D27-ACD9-A68905BAE40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B62F-20B8-4F1F-AF53-6686C7512D95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E71E-8392-48C1-8404-7D167B8F0ED7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399B-8E3F-431E-8D5F-35EDA59714BB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2AAD-6354-4136-909D-589C7D4E7F6F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7677C8-3B1D-40D5-89A5-94164F1C693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1641-0741-4A2E-837D-FF81E0A71C6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1641-0741-4A2E-837D-FF81E0A71C6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6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B17E3-32C7-496F-8DCD-CE4AE45F9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Занятия людей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67D03-641F-4F06-86BB-DD668FE9A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Тунян</a:t>
            </a:r>
            <a:r>
              <a:rPr lang="ru-RU" dirty="0"/>
              <a:t> </a:t>
            </a:r>
            <a:r>
              <a:rPr lang="ru-RU" dirty="0" err="1"/>
              <a:t>эдмон</a:t>
            </a:r>
            <a:r>
              <a:rPr lang="ru-RU" dirty="0"/>
              <a:t> </a:t>
            </a:r>
            <a:r>
              <a:rPr lang="ru-RU" dirty="0" err="1"/>
              <a:t>гарникович</a:t>
            </a:r>
            <a:r>
              <a:rPr lang="ru-RU" dirty="0"/>
              <a:t>, группа 607-91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A81D9E-D211-4E42-B8A5-938D1017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49" y="3777146"/>
            <a:ext cx="5029902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39EDE-76AA-433A-BA2D-8F14CFD9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занятия людей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2A1F2-3B9F-467E-8BEE-553B62B8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46689" cy="4113119"/>
          </a:xfrm>
        </p:spPr>
        <p:txBody>
          <a:bodyPr/>
          <a:lstStyle/>
          <a:p>
            <a:r>
              <a:rPr lang="ru-RU" dirty="0"/>
              <a:t>Спорт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Работа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Развлечения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B34619-B343-4D74-B9FB-871836D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1982B0-8DCB-420E-8212-A85D6940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E3597B-1E43-4373-A697-C3071640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30" y="1853754"/>
            <a:ext cx="2826537" cy="14132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3DA5DD-15CF-4581-8C88-79083085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62" y="3115850"/>
            <a:ext cx="1706671" cy="17066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D75D75-4443-4E6D-AC85-CDE6B57AD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570" y="4715583"/>
            <a:ext cx="2218594" cy="14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0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F50C54F-1891-4C9A-9051-38445471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любимые занятия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9AB8D9-454B-4313-B682-2EB8B115B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FEC43F-35F5-4DCC-8F4A-3F4A54BD1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Спорт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E6CF7F-3E88-4DCE-85F3-D763EE07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5377DA3-B20A-425F-850D-474C721F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46F970-1F01-463E-94A1-478A6304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31" y="2787759"/>
            <a:ext cx="3515459" cy="252327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8E00A2-1055-4009-BEAA-7988747F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83" y="2787759"/>
            <a:ext cx="3515459" cy="25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8B9BD9A-0EF9-43F5-9FEF-FA2E23F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любимые клиенты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17EF18E-BB93-443A-8E55-1BB328FB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AA8F77-8539-414E-9309-EF8ACE1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E0F635A-9C7B-48D3-A5D5-77FB36250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6480"/>
              </p:ext>
            </p:extLst>
          </p:nvPr>
        </p:nvGraphicFramePr>
        <p:xfrm>
          <a:off x="1451579" y="1972269"/>
          <a:ext cx="96032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50">
                  <a:extLst>
                    <a:ext uri="{9D8B030D-6E8A-4147-A177-3AD203B41FA5}">
                      <a16:colId xmlns:a16="http://schemas.microsoft.com/office/drawing/2014/main" val="1025132048"/>
                    </a:ext>
                  </a:extLst>
                </a:gridCol>
                <a:gridCol w="4183693">
                  <a:extLst>
                    <a:ext uri="{9D8B030D-6E8A-4147-A177-3AD203B41FA5}">
                      <a16:colId xmlns:a16="http://schemas.microsoft.com/office/drawing/2014/main" val="3528147177"/>
                    </a:ext>
                  </a:extLst>
                </a:gridCol>
                <a:gridCol w="4691633">
                  <a:extLst>
                    <a:ext uri="{9D8B030D-6E8A-4147-A177-3AD203B41FA5}">
                      <a16:colId xmlns:a16="http://schemas.microsoft.com/office/drawing/2014/main" val="1871521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 </a:t>
                      </a:r>
                    </a:p>
                    <a:p>
                      <a:pPr algn="ctr"/>
                      <a:r>
                        <a:rPr lang="ru-RU" dirty="0"/>
                        <a:t>п./п.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Клиенты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Частота покупок в год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5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ЧП «</a:t>
                      </a:r>
                      <a:r>
                        <a:rPr lang="ru-RU" dirty="0" err="1"/>
                        <a:t>Бархударов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ЗАО «Сапожок»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АО «Ваша обувь»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ЧП «Иванов»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1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59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8B9BD9A-0EF9-43F5-9FEF-FA2E23F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основные конкуренты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17EF18E-BB93-443A-8E55-1BB328FB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AA8F77-8539-414E-9309-EF8ACE1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E0F635A-9C7B-48D3-A5D5-77FB36250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6536"/>
              </p:ext>
            </p:extLst>
          </p:nvPr>
        </p:nvGraphicFramePr>
        <p:xfrm>
          <a:off x="1451579" y="1972269"/>
          <a:ext cx="96032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50">
                  <a:extLst>
                    <a:ext uri="{9D8B030D-6E8A-4147-A177-3AD203B41FA5}">
                      <a16:colId xmlns:a16="http://schemas.microsoft.com/office/drawing/2014/main" val="1025132048"/>
                    </a:ext>
                  </a:extLst>
                </a:gridCol>
                <a:gridCol w="4183693">
                  <a:extLst>
                    <a:ext uri="{9D8B030D-6E8A-4147-A177-3AD203B41FA5}">
                      <a16:colId xmlns:a16="http://schemas.microsoft.com/office/drawing/2014/main" val="3528147177"/>
                    </a:ext>
                  </a:extLst>
                </a:gridCol>
                <a:gridCol w="4691633">
                  <a:extLst>
                    <a:ext uri="{9D8B030D-6E8A-4147-A177-3AD203B41FA5}">
                      <a16:colId xmlns:a16="http://schemas.microsoft.com/office/drawing/2014/main" val="1871521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 </a:t>
                      </a:r>
                    </a:p>
                    <a:p>
                      <a:pPr algn="ctr"/>
                      <a:r>
                        <a:rPr lang="ru-RU" dirty="0"/>
                        <a:t>п./п.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Конкуренты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Основные достоинства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5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ЧП «</a:t>
                      </a:r>
                      <a:r>
                        <a:rPr lang="ru-RU" dirty="0" err="1"/>
                        <a:t>Бархударов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ЗАО «Сапожок»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АО «Ваша обувь»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ЧП «Иванов»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1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69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E8845-82DF-4FEE-BD05-C4672C04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сезонности продаж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407327-644E-4A8E-BF82-D584E152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A3555D-A595-4E74-BCF3-8B89A2AF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8F0C03E-3C26-4D3D-AF88-25C3E5193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389261"/>
              </p:ext>
            </p:extLst>
          </p:nvPr>
        </p:nvGraphicFramePr>
        <p:xfrm>
          <a:off x="2249463" y="2320446"/>
          <a:ext cx="7693073" cy="322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5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2D376-F417-4AC4-9FD1-628120FA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 мне хотелось изменить в фирме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FEC2A-B186-4C1D-B7DD-804B37B3E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Что бы мне хотелось изменить в фирме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46E6BD-CE47-4079-82E9-A41392B1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987" y="850466"/>
            <a:ext cx="3401463" cy="4407333"/>
          </a:xfrm>
          <a:prstGeom prst="rect">
            <a:avLst/>
          </a:pr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55C65D4-4A1A-4DDC-AAC5-650BC528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Тунян Эдмон</a:t>
            </a:r>
            <a:endParaRPr lang="en-US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59AE4EA-3678-4837-B909-AC90C352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5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Галерея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134</Words>
  <Application>Microsoft Office PowerPoint</Application>
  <PresentationFormat>Широкоэкранный</PresentationFormat>
  <Paragraphs>62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Gill Sans MT</vt:lpstr>
      <vt:lpstr>Галерея</vt:lpstr>
      <vt:lpstr>1_Галерея</vt:lpstr>
      <vt:lpstr>Занятия людей</vt:lpstr>
      <vt:lpstr>Вид занятия людей</vt:lpstr>
      <vt:lpstr>Мои любимые занятия</vt:lpstr>
      <vt:lpstr>наши любимые клиенты</vt:lpstr>
      <vt:lpstr>наши основные конкуренты</vt:lpstr>
      <vt:lpstr>Диаграмма сезонности продаж</vt:lpstr>
      <vt:lpstr>Что бы мне хотелось изменить в фирме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Занятия людей</dc:title>
  <dc:creator>Tunyan Edmon</dc:creator>
  <cp:lastModifiedBy>Tunyan Edmon</cp:lastModifiedBy>
  <cp:revision>10</cp:revision>
  <dcterms:created xsi:type="dcterms:W3CDTF">2021-04-05T03:15:34Z</dcterms:created>
  <dcterms:modified xsi:type="dcterms:W3CDTF">2021-04-05T16:39:28Z</dcterms:modified>
</cp:coreProperties>
</file>