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BDCFD2B-D9C8-4DB7-B1D8-28A7570E5EAA}">
          <p14:sldIdLst>
            <p14:sldId id="256"/>
            <p14:sldId id="257"/>
            <p14:sldId id="259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D9EF8-A8EA-4521-9696-599951365626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F806C-4505-4AD0-A408-2F58E70F73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7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F806C-4505-4AD0-A408-2F58E70F732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79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CE38D-ADEA-4221-B5A4-8A675A392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95C657-E746-4D2E-B017-CAEB662C7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AD05E6-4F85-464D-9BA8-71CB206A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0556F-F8CC-41B0-A342-9E6200C2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92839C-D487-4898-BD79-B9E5447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8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34651-CF58-4FB9-A456-6255AD08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662D0A-B71B-467C-ADB6-1B023066A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D9507-9057-4F68-80AA-73715ED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94D621-1A7C-4986-AE63-65D93B49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0AA84-2E43-4EA2-A1B0-1943CB48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75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D5E7D-4ABF-492C-9D60-71C69739E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36BAD4-28AF-44B5-88DF-C0CA1E273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055C7-6734-41D1-82D3-57E1935B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8DE1BF-E7B3-4199-B8B2-2C3A6C74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4699FA-7FE8-4383-951F-1FA5C2C5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3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76C7B-89C6-427C-A3F9-2C0D4E7B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5CCA7-AE64-4D93-82D7-7A27078A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A20988-B2CF-458F-8F3A-5E03BB1A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385C96-A3AE-4084-A560-BAC6BDA0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50F63-C392-4326-ACA2-FB1778BE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2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77A70-4356-4E1C-9E7D-12E91855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D0F5DB-1546-4EDC-8BAE-17490217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99C02-96BC-4B46-A44B-CA600186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B3859-9168-42D8-8D45-3BAEBA0A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47AA8-FBEC-4536-84FD-0B7E29FE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9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43103-2457-42C1-92BF-1221BD7A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C4827-E5B4-4087-ABC1-FA085F99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77CB63-0474-4AF1-A111-5667D156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9B30BB-1F23-477C-A26D-816953B7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6F1DF-A868-489C-9BE6-F1CFBF5E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C532BF-5D89-4B91-BDBF-9F30E4E8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9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4C810-7296-4672-8E32-E45C817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9E4A33-3C22-4919-84B5-E4D51FAC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0B70EC-DDA3-4BB9-9AD6-E9905A793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A00F40-2127-4F4A-8960-26093DE16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50A20B-EBCA-40FF-ADE7-4BFF54ABE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C3CAD7-247F-4090-A897-69F9C6C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2C96BC-EF19-4D69-A755-D04F9E67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E45A5E-A867-46BF-BB78-DA72C07A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88FC-2E03-4041-8EA8-24ECB22E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2E521C-AEC6-4DD4-BEEE-05FDB4BE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546E5B-3116-4D33-9D6B-A1AFC255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B4362A-0AD5-428A-8F84-3178A9D6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8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F14A4E-3A30-41CE-BBF5-3B6A987A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E72321-A1D2-4EF9-B07D-0ADAC5BC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33A929-2FEB-464B-8D1F-8521D5E5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6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D1715-4B8D-426C-AE75-B67DCF3C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5B4CE-5F24-4B83-B04C-D2161A11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8ADC74-2874-4A60-B263-9585EB01F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4B0A8C-6B22-42BE-90FA-B63073BE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79E0A9-509D-434B-9CB1-90A98C1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6509BA-5B38-4EAC-A690-B700C93B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8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8D725-BDBD-44A6-8F42-AD734D2F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7AA4F2-54B9-4E71-A3B3-AFCCF29A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C71744-68FD-4BB9-83ED-E495D86DB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635EF7-B8DD-4851-9F23-3B89F397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020CD2-0FB9-4DE4-BEA5-A289373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76E61-8C31-4877-8DCE-55870CD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77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D4EF0-641D-460E-A740-3F43004F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9D8B70-74C8-4050-91DE-033AE00E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C0901-462B-4A37-913D-0CAFC6AE7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C5C14-3C0E-45B0-918C-7645312DD6AF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ED75C4-7695-46F9-B386-1992EF4EA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3052E-8BC4-436F-BBC0-852C2155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6B0A-C2F3-442C-B092-5C0860548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39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CBEE3-9CF8-4F7A-A7CA-108F3426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60098"/>
            <a:ext cx="9414366" cy="4041648"/>
          </a:xfrm>
        </p:spPr>
        <p:txBody>
          <a:bodyPr/>
          <a:lstStyle/>
          <a:p>
            <a:pPr algn="ctr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 студента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СурГУ</a:t>
            </a:r>
            <a:b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71AFCC-B455-4517-82F7-64BB7D62D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915" y="4924167"/>
            <a:ext cx="4694085" cy="1691640"/>
          </a:xfrm>
        </p:spPr>
        <p:txBody>
          <a:bodyPr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Состав группы: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Тунян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Эдмон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Гарникович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Хисматов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Эльмир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Зиннурович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Сланина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Александр Сергеевич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5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14B4E-8788-4DE4-AA2D-B0D8680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имеем на данный момент?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1D7F99F-ECA1-46C1-8424-F929AB709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6" t="19170" b="7761"/>
          <a:stretch/>
        </p:blipFill>
        <p:spPr>
          <a:xfrm>
            <a:off x="7070993" y="1309815"/>
            <a:ext cx="5121007" cy="5548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5734C6-54EA-423C-A25A-73C4C88BA95F}"/>
              </a:ext>
            </a:extLst>
          </p:cNvPr>
          <p:cNvSpPr txBox="1"/>
          <p:nvPr/>
        </p:nvSpPr>
        <p:spPr>
          <a:xfrm>
            <a:off x="383060" y="1507525"/>
            <a:ext cx="6388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выдачи расписания в таком виде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помнить или рассчитывать неделю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(четная/нечетная)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Сложное визуальное восприятие</a:t>
            </a:r>
          </a:p>
        </p:txBody>
      </p:sp>
    </p:spTree>
    <p:extLst>
      <p:ext uri="{BB962C8B-B14F-4D97-AF65-F5344CB8AC3E}">
        <p14:creationId xmlns:p14="http://schemas.microsoft.com/office/powerpoint/2010/main" val="285211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CA0E1-9A56-4182-9552-D0D9E054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имеем?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FB1219-1C4B-4E14-B17E-3842E47A3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56" t="19170" b="7761"/>
          <a:stretch/>
        </p:blipFill>
        <p:spPr>
          <a:xfrm>
            <a:off x="0" y="2637035"/>
            <a:ext cx="3628923" cy="39316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206D14-35E0-4C7A-8090-F249A6EBF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90" y="4058505"/>
            <a:ext cx="735917" cy="735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7EA8E-93BA-4851-B9A2-BEF4239E4894}"/>
              </a:ext>
            </a:extLst>
          </p:cNvPr>
          <p:cNvSpPr txBox="1"/>
          <p:nvPr/>
        </p:nvSpPr>
        <p:spPr>
          <a:xfrm>
            <a:off x="441544" y="2175370"/>
            <a:ext cx="274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СУРГУ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8DAF2C-7045-4856-8CD6-E30F6CC6C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407" y="2637035"/>
            <a:ext cx="3229130" cy="370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8CC505-F49E-487E-86A6-EA6C7E894F19}"/>
              </a:ext>
            </a:extLst>
          </p:cNvPr>
          <p:cNvSpPr txBox="1"/>
          <p:nvPr/>
        </p:nvSpPr>
        <p:spPr>
          <a:xfrm>
            <a:off x="3955678" y="2175370"/>
            <a:ext cx="504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КОНВЕРТАЦИИ ЦЕРЕЗ </a:t>
            </a:r>
            <a:r>
              <a:rPr lang="en-US" dirty="0"/>
              <a:t>ONLINE OCR SERVICE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E56B59-AFD0-424F-96FF-5FBEBF33D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37" y="4058504"/>
            <a:ext cx="735917" cy="735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049571-059B-4E2B-8664-7CAF82D52DF4}"/>
              </a:ext>
            </a:extLst>
          </p:cNvPr>
          <p:cNvSpPr txBox="1"/>
          <p:nvPr/>
        </p:nvSpPr>
        <p:spPr>
          <a:xfrm>
            <a:off x="9487434" y="2036870"/>
            <a:ext cx="225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НЕБОЛЬШОЙ </a:t>
            </a:r>
            <a:br>
              <a:rPr lang="ru-RU" dirty="0"/>
            </a:br>
            <a:r>
              <a:rPr lang="ru-RU" dirty="0"/>
              <a:t>РУЧНОЙ ОБРАБОТКИ</a:t>
            </a:r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3E2D67E-1869-42E6-A246-D84BC5C7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021" y="3060235"/>
            <a:ext cx="3616485" cy="269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01FD0-E0DD-46CC-8CE5-7F0D3BC9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9" y="0"/>
            <a:ext cx="10515600" cy="1113442"/>
          </a:xfrm>
        </p:spPr>
        <p:txBody>
          <a:bodyPr/>
          <a:lstStyle/>
          <a:p>
            <a:r>
              <a:rPr lang="ru-RU" dirty="0"/>
              <a:t>Что имеем?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A5F036-1011-4F7C-86BC-1348A3D4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2" y="1566853"/>
            <a:ext cx="6326245" cy="36630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AFA8BFD-6DC0-45ED-80E7-76224C4F72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4" t="6131" r="8288" b="3942"/>
          <a:stretch/>
        </p:blipFill>
        <p:spPr>
          <a:xfrm>
            <a:off x="0" y="1354732"/>
            <a:ext cx="6895070" cy="5503268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084D8758-0BD6-4285-8E52-004253B6189D}"/>
              </a:ext>
            </a:extLst>
          </p:cNvPr>
          <p:cNvGrpSpPr/>
          <p:nvPr/>
        </p:nvGrpSpPr>
        <p:grpSpPr>
          <a:xfrm>
            <a:off x="7237613" y="889686"/>
            <a:ext cx="3599033" cy="5968314"/>
            <a:chOff x="7892751" y="556721"/>
            <a:chExt cx="3599033" cy="5968314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02BCE65B-AB01-42EC-B3D7-13AB10CA8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90" r="50057" b="3784"/>
            <a:stretch/>
          </p:blipFill>
          <p:spPr>
            <a:xfrm>
              <a:off x="7892751" y="556721"/>
              <a:ext cx="3599033" cy="5968314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F07EAD29-03CB-4AA2-9F1D-F9BF69A4C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3985"/>
            <a:stretch/>
          </p:blipFill>
          <p:spPr>
            <a:xfrm>
              <a:off x="8686186" y="1229804"/>
              <a:ext cx="2545492" cy="421952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E70F0D-1A6E-486E-BB74-3FEEA3D716A5}"/>
              </a:ext>
            </a:extLst>
          </p:cNvPr>
          <p:cNvSpPr txBox="1"/>
          <p:nvPr/>
        </p:nvSpPr>
        <p:spPr>
          <a:xfrm>
            <a:off x="2720769" y="1039549"/>
            <a:ext cx="114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450DC-14C7-44D6-AAB7-866CBEDDB7EE}"/>
              </a:ext>
            </a:extLst>
          </p:cNvPr>
          <p:cNvSpPr txBox="1"/>
          <p:nvPr/>
        </p:nvSpPr>
        <p:spPr>
          <a:xfrm>
            <a:off x="6895070" y="441398"/>
            <a:ext cx="500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80594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CA0E1-9A56-4182-9552-D0D9E054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Что будет в перспективе?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44814-1F25-4F74-9310-339BDB6B1680}"/>
              </a:ext>
            </a:extLst>
          </p:cNvPr>
          <p:cNvSpPr txBox="1"/>
          <p:nvPr/>
        </p:nvSpPr>
        <p:spPr>
          <a:xfrm>
            <a:off x="1035909" y="1452096"/>
            <a:ext cx="592094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 успеваемости студентов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составление расписания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A27B1C-B140-4B60-A96F-8FF8CFD7E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"/>
          <a:stretch/>
        </p:blipFill>
        <p:spPr>
          <a:xfrm>
            <a:off x="2321011" y="1214353"/>
            <a:ext cx="3400167" cy="12264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86841E-0731-49EB-9600-1E0B11249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 r="1092"/>
          <a:stretch/>
        </p:blipFill>
        <p:spPr>
          <a:xfrm>
            <a:off x="6096000" y="2431516"/>
            <a:ext cx="2055584" cy="165460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829E5F1-3F01-4A60-929D-1D70A4210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92" y="4212650"/>
            <a:ext cx="2665384" cy="19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7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7B051-B3D9-4DDC-AFE4-391C3D77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Что получим в результате?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E54D64-D398-425C-92DB-5F09962F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22" y="1147183"/>
            <a:ext cx="1466533" cy="1562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E6867-178F-4A1D-8B80-D2FA55F40CE8}"/>
              </a:ext>
            </a:extLst>
          </p:cNvPr>
          <p:cNvSpPr txBox="1"/>
          <p:nvPr/>
        </p:nvSpPr>
        <p:spPr>
          <a:xfrm>
            <a:off x="531762" y="1785129"/>
            <a:ext cx="657372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понятное расписание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электронное расписание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C3ABEE-0AD8-4FA5-AB71-959B0A70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58" y="3075528"/>
            <a:ext cx="1119960" cy="15623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2A4449-B9E5-4E3B-9E6B-A77F5DF77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85" y="4311504"/>
            <a:ext cx="2665384" cy="19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0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F935E-4D62-4F99-A6C2-590C5052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7903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87276D9-EB12-452E-AA98-0CD3FE992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22854"/>
              </p:ext>
            </p:extLst>
          </p:nvPr>
        </p:nvGraphicFramePr>
        <p:xfrm>
          <a:off x="577678" y="827903"/>
          <a:ext cx="11036644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090">
                  <a:extLst>
                    <a:ext uri="{9D8B030D-6E8A-4147-A177-3AD203B41FA5}">
                      <a16:colId xmlns:a16="http://schemas.microsoft.com/office/drawing/2014/main" val="1475897893"/>
                    </a:ext>
                  </a:extLst>
                </a:gridCol>
                <a:gridCol w="6660291">
                  <a:extLst>
                    <a:ext uri="{9D8B030D-6E8A-4147-A177-3AD203B41FA5}">
                      <a16:colId xmlns:a16="http://schemas.microsoft.com/office/drawing/2014/main" val="789154176"/>
                    </a:ext>
                  </a:extLst>
                </a:gridCol>
                <a:gridCol w="2087263">
                  <a:extLst>
                    <a:ext uri="{9D8B030D-6E8A-4147-A177-3AD203B41FA5}">
                      <a16:colId xmlns:a16="http://schemas.microsoft.com/office/drawing/2014/main" val="3916380905"/>
                    </a:ext>
                  </a:extLst>
                </a:gridCol>
              </a:tblGrid>
              <a:tr h="13555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ресурсов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08385"/>
                  </a:ext>
                </a:extLst>
              </a:tr>
              <a:tr h="135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Персональный помощник студента от КФУ</a:t>
                      </a:r>
                      <a:endParaRPr lang="ru-RU" sz="2000" b="1" u="none" strike="noStrike" cap="none" dirty="0">
                        <a:latin typeface="Times New Roman" panose="02020603050405020304" pitchFamily="18" charset="0"/>
                        <a:ea typeface="Century Gothic"/>
                        <a:cs typeface="Times New Roman" panose="02020603050405020304" pitchFamily="18" charset="0"/>
                        <a:sym typeface="Century Gothic"/>
                      </a:endParaRP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Благодаря приложению узнавать расписание, а также информацию об отмене или переносе пары, предстоящем событии университета, структуре вуза станет гораздо проще и быстрее. Кроме того, программа позволит найти одногруппника, а также информацию о том или ином сотруднике Казанского университета.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" sz="20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616 участников в группе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61756"/>
                  </a:ext>
                </a:extLst>
              </a:tr>
              <a:tr h="13555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Расписание СПК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Благодаря приложению узнавать расписание, а также информацию об отмене или переносе пары, предстоящем событии университета, структуре вуза станет гораздо проще и быстрее. Также позволяет найти информацию о том или ином сотруднике СПК.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70 участников в группе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60774"/>
                  </a:ext>
                </a:extLst>
              </a:tr>
              <a:tr h="135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1С предприятие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Автоматизированное составление расписания. Университет. (стоимость одной лицензии от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6 000 руб.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ea typeface="Century Gothic"/>
                          <a:cs typeface="Times New Roman" panose="02020603050405020304" pitchFamily="18" charset="0"/>
                          <a:sym typeface="Century Gothic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Розничная цена</a:t>
                      </a:r>
                      <a:b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 </a:t>
                      </a:r>
                      <a:r>
                        <a:rPr lang="ru-R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 руб.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8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420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229</Words>
  <Application>Microsoft Office PowerPoint</Application>
  <PresentationFormat>Широкоэкранный</PresentationFormat>
  <Paragraphs>41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Помощник студента СурГУ </vt:lpstr>
      <vt:lpstr>Что имеем на данный момент?</vt:lpstr>
      <vt:lpstr>Что имеем?</vt:lpstr>
      <vt:lpstr>Что имеем?</vt:lpstr>
      <vt:lpstr>Что будет в перспективе?</vt:lpstr>
      <vt:lpstr>Что получим в результате?</vt:lpstr>
      <vt:lpstr>Аналоги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студента СурГУ </dc:title>
  <dc:creator>Tunyan Edmon</dc:creator>
  <cp:lastModifiedBy>Tunyan Edmon</cp:lastModifiedBy>
  <cp:revision>17</cp:revision>
  <dcterms:created xsi:type="dcterms:W3CDTF">2021-05-27T18:07:42Z</dcterms:created>
  <dcterms:modified xsi:type="dcterms:W3CDTF">2021-05-27T20:32:21Z</dcterms:modified>
</cp:coreProperties>
</file>