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6" r:id="rId9"/>
    <p:sldId id="261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CC00-2513-4AEF-A894-36C363CDD549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C92-04CC-472E-8125-754FB4B44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2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9AC92-04CC-472E-8125-754FB4B447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3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30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6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0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FFF143-D72D-42CE-B676-E0E5E8DF195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7F9350-D8BF-43C3-BC68-C65D5DDFA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D4711-D4B0-4668-95C6-562B2610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65" y="5263750"/>
            <a:ext cx="5017735" cy="1594250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Тунян</a:t>
            </a:r>
            <a:r>
              <a:rPr lang="ru-RU" dirty="0"/>
              <a:t> Эдмон </a:t>
            </a:r>
            <a:r>
              <a:rPr lang="ru-RU" dirty="0" err="1"/>
              <a:t>Гарникович</a:t>
            </a:r>
            <a:endParaRPr lang="ru-RU" dirty="0"/>
          </a:p>
          <a:p>
            <a:r>
              <a:rPr lang="ru-RU" dirty="0"/>
              <a:t>Группа: 607-91</a:t>
            </a:r>
            <a:endParaRPr lang="en-US" dirty="0"/>
          </a:p>
          <a:p>
            <a:r>
              <a:rPr lang="ru-RU" dirty="0"/>
              <a:t>Курс</a:t>
            </a:r>
            <a:r>
              <a:rPr lang="en-US" dirty="0"/>
              <a:t>: 2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89C20-2D72-4ABF-AA94-463BFB730D85}"/>
              </a:ext>
            </a:extLst>
          </p:cNvPr>
          <p:cNvSpPr txBox="1"/>
          <p:nvPr/>
        </p:nvSpPr>
        <p:spPr>
          <a:xfrm>
            <a:off x="1031707" y="372978"/>
            <a:ext cx="10128585" cy="274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b="0" i="0" kern="1200" cap="all" dirty="0">
                <a:solidFill>
                  <a:schemeClr val="tx1">
                    <a:lumMod val="85000"/>
                  </a:schemeClr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  <a:t>СУРГУТСИКИЙ</a:t>
            </a:r>
            <a:br>
              <a:rPr lang="ru-RU" sz="4000" b="0" i="0" kern="1200" cap="all" dirty="0">
                <a:solidFill>
                  <a:schemeClr val="tx1">
                    <a:lumMod val="85000"/>
                  </a:schemeClr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</a:br>
            <a:r>
              <a:rPr lang="ru-RU" sz="4000" b="0" i="0" kern="1200" cap="all" dirty="0">
                <a:solidFill>
                  <a:schemeClr val="tx1">
                    <a:lumMod val="85000"/>
                  </a:schemeClr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  <a:t>ГОСУДАРСТВЕННЫЙ УНИВЕРСИТЕТ</a:t>
            </a:r>
          </a:p>
          <a:p>
            <a:pPr algn="ctr">
              <a:lnSpc>
                <a:spcPct val="150000"/>
              </a:lnSpc>
            </a:pPr>
            <a:r>
              <a:rPr lang="ru-RU" sz="4000" cap="all" dirty="0">
                <a:solidFill>
                  <a:schemeClr val="tx1">
                    <a:lumMod val="85000"/>
                  </a:schemeClr>
                </a:solidFill>
                <a:ea typeface="+mj-ea"/>
                <a:cs typeface="+mj-cs"/>
              </a:rPr>
              <a:t>«Кафедра ИВТ»</a:t>
            </a:r>
          </a:p>
        </p:txBody>
      </p:sp>
    </p:spTree>
    <p:extLst>
      <p:ext uri="{BB962C8B-B14F-4D97-AF65-F5344CB8AC3E}">
        <p14:creationId xmlns:p14="http://schemas.microsoft.com/office/powerpoint/2010/main" val="31120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b="1" dirty="0"/>
              <a:t>ВЫПОЛНЕНИЕ НЕПОСРЕДСТВЕННОЙ УПРАЖНЕНИЙ </a:t>
            </a:r>
            <a:r>
              <a:rPr lang="ru-RU" sz="1400" b="1" dirty="0"/>
              <a:t>(2)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Упражнения будут перечислены поочередно для получения наилучшего эффекта в скобках будет число повторений</a:t>
            </a:r>
            <a:r>
              <a:rPr lang="en-US" sz="2800" dirty="0"/>
              <a:t>:</a:t>
            </a:r>
            <a:endParaRPr lang="ru-RU" sz="2800" dirty="0"/>
          </a:p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Подъем на бицепс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Выполняется в 3-ох разных вариациях для разных частей бицепса (нужно выполнить чередуя упражнение желательно по принципу пирамиды от большего веса к маленькому увеличивая количество повторений, следующую неделю наоборот, делать до пока есть силы)</a:t>
            </a:r>
            <a:r>
              <a:rPr lang="en-US" sz="2400" dirty="0"/>
              <a:t>: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2800" dirty="0"/>
              <a:t>1</a:t>
            </a:r>
            <a:r>
              <a:rPr lang="ru-RU" sz="2800" dirty="0"/>
              <a:t>                               2                                  3                                      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9A7757-ED13-4854-B69A-50E79559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/>
          <a:stretch/>
        </p:blipFill>
        <p:spPr>
          <a:xfrm>
            <a:off x="605642" y="3938056"/>
            <a:ext cx="2648478" cy="24967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FE35A7-5579-4E41-9C1B-09CF7CE5A2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2" r="13466"/>
          <a:stretch/>
        </p:blipFill>
        <p:spPr>
          <a:xfrm>
            <a:off x="3950206" y="4263835"/>
            <a:ext cx="3047246" cy="21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3597B-401A-4AD7-955B-E185CBC4B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18229" r="13419" b="10599"/>
          <a:stretch/>
        </p:blipFill>
        <p:spPr>
          <a:xfrm>
            <a:off x="7693538" y="4100945"/>
            <a:ext cx="3354253" cy="24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6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трицепс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Делать по тому же принципу что и на бицепс (во избежание травм предварительно нагреваем мышцы, перед работой на каждую группу мышц)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2				3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E153DE-7927-4821-8A29-4F40FF734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3274"/>
          <a:stretch/>
        </p:blipFill>
        <p:spPr>
          <a:xfrm>
            <a:off x="7386451" y="2775545"/>
            <a:ext cx="3716977" cy="26188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C0C707-3954-412A-8B06-67AD6CC03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4055"/>
          <a:stretch/>
        </p:blipFill>
        <p:spPr>
          <a:xfrm>
            <a:off x="252663" y="2929595"/>
            <a:ext cx="3598225" cy="27138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F590FC-4A45-47F2-BFB0-A854B0516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0" r="9230"/>
          <a:stretch/>
        </p:blipFill>
        <p:spPr>
          <a:xfrm>
            <a:off x="4108862" y="2526493"/>
            <a:ext cx="3277589" cy="28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плечо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Делать по тому же принципу что и остальное (во избежание травм предварительно нагреваем мышцы, перед работой на каждую группу мышц), упражнения на разные части плеча каждый из них особенен по своему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2				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96A0FA-F3C0-43F2-BE43-9CBD2614A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r="10058"/>
          <a:stretch/>
        </p:blipFill>
        <p:spPr>
          <a:xfrm>
            <a:off x="8241475" y="3429000"/>
            <a:ext cx="2746639" cy="23332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5D66BC-E4E0-4A11-9C25-C148B2F22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" y="3429000"/>
            <a:ext cx="3499940" cy="2333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EE4AAB-D61B-4057-BF11-AD35B82A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34" y="3429000"/>
            <a:ext cx="3580502" cy="23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поясницу и бока (это не терминология)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Делать по тому же принципу что и остальное (во избежание травм предварительно нагреваем мышцы, перед работой на каждую группу мышц), упражнения на разные части плеча каждый из них особенен по своему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		  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C23C84-8C2B-4594-BAE3-46C1DC14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18" y="3606136"/>
            <a:ext cx="4783803" cy="22453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1016-8D5F-4703-8C1A-39B630C6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6" y="3342900"/>
            <a:ext cx="3690233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кисти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2400" dirty="0"/>
              <a:t>Для начала делаем упражнение для разогрева (1), чтобы не травмировать их после делаем само упражнение (2), делам так же по принципу пирамиды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		 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521560-8109-4328-862D-C3A82FC2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9" y="2504574"/>
            <a:ext cx="5282407" cy="3547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33CC25-EA97-40D5-9D29-199388269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" t="2755" r="5265" b="3523"/>
          <a:stretch/>
        </p:blipFill>
        <p:spPr>
          <a:xfrm>
            <a:off x="8121316" y="2057400"/>
            <a:ext cx="265897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квадрицепс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Делать по тому же принципу что и остальное, одним из эффективнейших упражнений в домашних условиях являются приседание(1) и пистолетик (2) второй вариант травмоопасный делать если хорошо получится приседание более 60 раз за подход, делать по принципу пирамиду, начать лучше с пистолетика </a:t>
            </a:r>
            <a:r>
              <a:rPr lang="en-US" sz="2400" dirty="0"/>
              <a:t>(</a:t>
            </a:r>
            <a:r>
              <a:rPr lang="ru-RU" sz="2400" dirty="0"/>
              <a:t>если собираетесь делать обе упражнения</a:t>
            </a:r>
            <a:r>
              <a:rPr lang="en-US" sz="2400" dirty="0"/>
              <a:t>):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		  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CD5FA0-2DF8-4E45-8974-18B23C78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3536784"/>
            <a:ext cx="3329706" cy="30685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2FD6AA-D208-4491-9BB0-DC520474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56" y="3536783"/>
            <a:ext cx="5457900" cy="30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икроножные мышцы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/>
              <a:t>Делать по тому же принципу что и остальное, одним из эффективнейших упражнений в домашних условиях являются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/>
              <a:t>подъем на носки с отягощением.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/>
              <a:t>подъем на носки на одной ноге.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/>
              <a:t>перекаты с пятки на носки</a:t>
            </a:r>
          </a:p>
          <a:p>
            <a:pPr marL="0" indent="0">
              <a:buFont typeface="Arial" pitchFamily="34" charset="0"/>
              <a:buNone/>
            </a:pPr>
            <a:endParaRPr lang="ru-RU" sz="2400" dirty="0"/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						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FD0F0-A1FC-4E59-B7FE-8A98F6F9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9" r="29263"/>
          <a:stretch/>
        </p:blipFill>
        <p:spPr>
          <a:xfrm>
            <a:off x="5745079" y="2222835"/>
            <a:ext cx="383807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трапецию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Делать по тому же принципу что и остальное</a:t>
            </a:r>
            <a:r>
              <a:rPr lang="en-US" sz="2400" dirty="0"/>
              <a:t>, </a:t>
            </a:r>
            <a:r>
              <a:rPr lang="ru-RU" sz="2400" dirty="0"/>
              <a:t>довольно травмоопасное, нужно делать с учетом правил безопасности и не брать большой вес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1						  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C396C9-52AE-4870-A889-40B8707B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52712"/>
            <a:ext cx="4572000" cy="3543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79543C-5530-48D1-A177-81ED8D2F0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1" y="2965066"/>
            <a:ext cx="4862337" cy="30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спину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Одно из лучших упражнений на спину, тоже из разряда травмоопасных с весом не рекомендуется делать новичкам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				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3BE11A-118A-4740-B446-9DEAB53F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71" y="2155591"/>
            <a:ext cx="7873016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252663" y="252663"/>
            <a:ext cx="10984832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u="sng" dirty="0"/>
              <a:t>Упражнения на спину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Одно из лучших упражнений на спину, тоже из разряда травмоопасных с весом не рекомендуется делать новичкам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				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3BE11A-118A-4740-B446-9DEAB53F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71" y="2155591"/>
            <a:ext cx="7873016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9" y="252663"/>
            <a:ext cx="10432822" cy="635267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800" b="1" dirty="0"/>
              <a:t>РАССМОТРИМ ДВА ВИДА ФИЗИЧЕСКИХ УПРАЖНЕНИЙ.</a:t>
            </a:r>
          </a:p>
          <a:p>
            <a:pPr algn="just">
              <a:lnSpc>
                <a:spcPct val="150000"/>
              </a:lnSpc>
            </a:pPr>
            <a:r>
              <a:rPr lang="ru-RU" sz="2800" b="1" dirty="0"/>
              <a:t>Цель (вариант 1) </a:t>
            </a:r>
            <a:r>
              <a:rPr lang="ru-RU" sz="2800" dirty="0"/>
              <a:t>— поддержка и укрепление здоровья человека, в процессе осознанной двигательной активности.</a:t>
            </a:r>
          </a:p>
          <a:p>
            <a:endParaRPr lang="ru-RU" dirty="0"/>
          </a:p>
          <a:p>
            <a:r>
              <a:rPr lang="ru-RU" sz="2800" b="1" dirty="0"/>
              <a:t>Цель (вариант 2) </a:t>
            </a:r>
            <a:r>
              <a:rPr lang="ru-RU" sz="2800" dirty="0"/>
              <a:t>— проработка мышц значительное улучшение кровоснабжение в организме, развитие силы и мышечной массы.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1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AE5A8E7-0A6E-4008-994E-8E65E5922A93}"/>
              </a:ext>
            </a:extLst>
          </p:cNvPr>
          <p:cNvSpPr txBox="1">
            <a:spLocks/>
          </p:cNvSpPr>
          <p:nvPr/>
        </p:nvSpPr>
        <p:spPr>
          <a:xfrm>
            <a:off x="360947" y="252664"/>
            <a:ext cx="10804358" cy="565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11200" u="sng" dirty="0"/>
              <a:t>Упражнения на шею</a:t>
            </a:r>
          </a:p>
          <a:p>
            <a:pPr marL="0" indent="0">
              <a:buFont typeface="Arial" pitchFamily="34" charset="0"/>
              <a:buNone/>
            </a:pPr>
            <a:endParaRPr lang="ru-RU" sz="2400" dirty="0"/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			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4F9165-88C7-4F59-904A-01B7F98FF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/>
          <a:stretch/>
        </p:blipFill>
        <p:spPr>
          <a:xfrm>
            <a:off x="6096000" y="998620"/>
            <a:ext cx="5130838" cy="545907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264522E-491C-48F5-8770-607AE4C5FC74}"/>
              </a:ext>
            </a:extLst>
          </p:cNvPr>
          <p:cNvSpPr txBox="1">
            <a:spLocks/>
          </p:cNvSpPr>
          <p:nvPr/>
        </p:nvSpPr>
        <p:spPr>
          <a:xfrm>
            <a:off x="306805" y="674142"/>
            <a:ext cx="5130838" cy="635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Всем известно, что одним из важнейших частей любого человека является спина, голова и шея, но в то же время это самые уязвимые части тела и по этому перед упражнением так же делаем разминку и не делаем упражнения с весом если не уверены, «хороший упражнение, тот который не травмирует»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ru-RU" sz="2400" dirty="0"/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28068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1491916"/>
            <a:ext cx="9073255" cy="1323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внимание, занимайтесь спортом и не будете болейте!!!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39D9DD7-3CB1-4CE8-968C-7ECCA167A225}"/>
              </a:ext>
            </a:extLst>
          </p:cNvPr>
          <p:cNvSpPr txBox="1">
            <a:spLocks/>
          </p:cNvSpPr>
          <p:nvPr/>
        </p:nvSpPr>
        <p:spPr>
          <a:xfrm>
            <a:off x="132347" y="5119371"/>
            <a:ext cx="5719011" cy="1594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Студент</a:t>
            </a:r>
            <a:r>
              <a:rPr lang="en-US" sz="2400" dirty="0"/>
              <a:t>: </a:t>
            </a:r>
            <a:r>
              <a:rPr lang="ru-RU" sz="2400" dirty="0" err="1"/>
              <a:t>Тунян</a:t>
            </a:r>
            <a:r>
              <a:rPr lang="ru-RU" sz="2400" dirty="0"/>
              <a:t> Эдмон </a:t>
            </a:r>
            <a:r>
              <a:rPr lang="ru-RU" sz="2400" dirty="0" err="1"/>
              <a:t>Гарникович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Группа: 607-91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Курс</a:t>
            </a:r>
            <a:r>
              <a:rPr lang="en-US" sz="2400" dirty="0"/>
              <a:t>: 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16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9" y="252663"/>
            <a:ext cx="10432822" cy="635267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1" dirty="0"/>
              <a:t>РАССМОТРИМ ПЕРВЫЙ ВАРИАНТ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/>
              <a:t>Данный подход подходит, если у человека очень плотный график или нет желания делать сложные упражнения, не правильное выполнение которых может привести к травмам.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7C59A-0CB7-424E-A474-0579F2D6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9" y="1960256"/>
            <a:ext cx="6887452" cy="48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9" y="252663"/>
            <a:ext cx="10432822" cy="64970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1" dirty="0"/>
              <a:t>РАЗМИНКА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A8974A-F2FE-4890-960A-CBD89D02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6" y="1287158"/>
            <a:ext cx="3781574" cy="3583346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CBD5CBC-A16D-4A27-A1A0-E15A93E89857}"/>
              </a:ext>
            </a:extLst>
          </p:cNvPr>
          <p:cNvSpPr txBox="1">
            <a:spLocks/>
          </p:cNvSpPr>
          <p:nvPr/>
        </p:nvSpPr>
        <p:spPr>
          <a:xfrm>
            <a:off x="479820" y="1287158"/>
            <a:ext cx="5560034" cy="511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ru-RU" sz="2800" dirty="0"/>
              <a:t>Нужно спокойно делать упражнения суммарной длительностью не более 5-7 минут, наша цель, приготовить мышцы к работе, чтобы они не травмировались.</a:t>
            </a:r>
          </a:p>
        </p:txBody>
      </p:sp>
    </p:spTree>
    <p:extLst>
      <p:ext uri="{BB962C8B-B14F-4D97-AF65-F5344CB8AC3E}">
        <p14:creationId xmlns:p14="http://schemas.microsoft.com/office/powerpoint/2010/main" val="29655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9" y="252663"/>
            <a:ext cx="10432822" cy="64970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1" dirty="0"/>
              <a:t>ВАЖНО!!!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CBD5CBC-A16D-4A27-A1A0-E15A93E89857}"/>
              </a:ext>
            </a:extLst>
          </p:cNvPr>
          <p:cNvSpPr txBox="1">
            <a:spLocks/>
          </p:cNvSpPr>
          <p:nvPr/>
        </p:nvSpPr>
        <p:spPr>
          <a:xfrm>
            <a:off x="82776" y="1058780"/>
            <a:ext cx="11034403" cy="5546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ru-RU" sz="2400" dirty="0"/>
              <a:t>Упражнения которые мы рассмотрим в качестве варианта 1 рекомендуется делать с 30 секундным отдыхом между подходами.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/>
              <a:t>Упражнения которые мы рассмотрим в качестве варианта 2 рекомендуется делать с 30-60 секундным отдыхом между подходами.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/>
              <a:t>Есть третий вариант упражнений делается с отдыхом только между сменой вида упражнений, отдых во время выполнения однотипного упражнения не попускается, все делается так же как во втором варианте, но с собственным весом, в одном подходе по максимуму.</a:t>
            </a: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ru-RU" sz="2400" dirty="0"/>
              <a:t>Так же очень важно соблюдать технику дыхания, вдох делается в момент расслабления мышц, а выдох – в момент их напряжения!!!</a:t>
            </a:r>
          </a:p>
        </p:txBody>
      </p:sp>
    </p:spTree>
    <p:extLst>
      <p:ext uri="{BB962C8B-B14F-4D97-AF65-F5344CB8AC3E}">
        <p14:creationId xmlns:p14="http://schemas.microsoft.com/office/powerpoint/2010/main" val="23121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252663"/>
            <a:ext cx="10984832" cy="635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ВЫПОЛНЕНИЕ НЕПОСРЕДСТВЕННОЙ УПРАЖНЕНИЙ </a:t>
            </a:r>
            <a:r>
              <a:rPr lang="ru-RU" sz="1400" b="1" dirty="0"/>
              <a:t>(1)</a:t>
            </a:r>
          </a:p>
          <a:p>
            <a:pPr marL="0" indent="0">
              <a:buNone/>
            </a:pPr>
            <a:r>
              <a:rPr lang="ru-RU" sz="2800" dirty="0"/>
              <a:t>Упражнения будут перечислены поочередно для получения наилучшего эффекта в скобках будет число повторений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Вращение согнутых ног (6)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Уголок (8)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Двойное скручивание (10)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Махание ногами лежа на спине (40 </a:t>
            </a:r>
            <a:r>
              <a:rPr lang="en-US" sz="2800" dirty="0"/>
              <a:t>s</a:t>
            </a:r>
            <a:r>
              <a:rPr lang="ru-RU" sz="2800" dirty="0"/>
              <a:t>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Боковые наклоны к стопам (30)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60F9C1-78E9-4D2D-B944-7DC8B90F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36" y="1120440"/>
            <a:ext cx="2249905" cy="22499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05CE41-014A-4734-AC39-CE65C85DF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31" y="1138488"/>
            <a:ext cx="2249905" cy="22499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63E932-3F56-4327-9A91-2BFF014DE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64" y="2009272"/>
            <a:ext cx="2249906" cy="22499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D31EEB-E894-43B1-93DC-9390D5CE3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2009272"/>
            <a:ext cx="2249905" cy="2249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BEAD9F-CD38-412B-AE96-9E995B59C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97" y="2707104"/>
            <a:ext cx="2249905" cy="22499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9A8A59-4429-4530-8D36-E1BD250C9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3" y="2707104"/>
            <a:ext cx="2249905" cy="22499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587F776-4234-4314-8C52-538D36D3B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6" y="3681661"/>
            <a:ext cx="2249905" cy="224990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4BC9330-ACD2-42FA-8907-944FC35D9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45" y="3531268"/>
            <a:ext cx="2249905" cy="224990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05F354C-A8F8-4F6A-B7AC-B3F5CBF4A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67" y="4505824"/>
            <a:ext cx="2249906" cy="22499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F848BE6-E8F9-445B-B930-9C1F7A06BD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4" y="4430628"/>
            <a:ext cx="2249906" cy="22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252663"/>
            <a:ext cx="10984832" cy="635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ВЫПОЛНЕНИЕ НЕПОСРЕДСТВЕННОЙ УПРАЖНЕНИЙ </a:t>
            </a:r>
            <a:r>
              <a:rPr lang="ru-RU" sz="1400" b="1" dirty="0"/>
              <a:t>(1)</a:t>
            </a:r>
          </a:p>
          <a:p>
            <a:pPr marL="0" indent="0">
              <a:buNone/>
            </a:pPr>
            <a:r>
              <a:rPr lang="ru-RU" sz="2800" dirty="0"/>
              <a:t>Упражнения будут перечислены поочередно для получения наилучшего эффекта в скобках будет число повторений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Вращение согнутых ног (6)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Уголок (8)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Двойное скручивание (10)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Махание ногами лежа на спине (40 </a:t>
            </a:r>
            <a:r>
              <a:rPr lang="en-US" sz="2800" dirty="0"/>
              <a:t>s</a:t>
            </a:r>
            <a:r>
              <a:rPr lang="ru-RU" sz="2800" dirty="0"/>
              <a:t>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Боковые наклоны к стопам (30)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60F9C1-78E9-4D2D-B944-7DC8B90F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36" y="1120440"/>
            <a:ext cx="2249905" cy="22499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05CE41-014A-4734-AC39-CE65C85DF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31" y="1138488"/>
            <a:ext cx="2249905" cy="22499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63E932-3F56-4327-9A91-2BFF014DE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64" y="2009272"/>
            <a:ext cx="2249906" cy="22499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D31EEB-E894-43B1-93DC-9390D5CE3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2009272"/>
            <a:ext cx="2249905" cy="2249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BEAD9F-CD38-412B-AE96-9E995B59C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97" y="2707104"/>
            <a:ext cx="2249905" cy="22499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9A8A59-4429-4530-8D36-E1BD250C9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3" y="2707104"/>
            <a:ext cx="2249905" cy="22499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587F776-4234-4314-8C52-538D36D3B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6" y="3681661"/>
            <a:ext cx="2249905" cy="224990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4BC9330-ACD2-42FA-8907-944FC35D9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45" y="3531268"/>
            <a:ext cx="2249905" cy="224990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05F354C-A8F8-4F6A-B7AC-B3F5CBF4A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67" y="4505824"/>
            <a:ext cx="2249906" cy="224990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F848BE6-E8F9-445B-B930-9C1F7A06BD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4" y="4430628"/>
            <a:ext cx="2249906" cy="22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9" y="252663"/>
            <a:ext cx="10432822" cy="63526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800" dirty="0"/>
              <a:t>Боковые скручивания (15/15)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Уголок (15)  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Велосипед с проносом с гантелью (20)  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Скручивание с руками вверх (15)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Планка (</a:t>
            </a:r>
            <a:r>
              <a:rPr lang="en-US" sz="2800" dirty="0"/>
              <a:t>6</a:t>
            </a:r>
            <a:r>
              <a:rPr lang="ru-RU" sz="2800" dirty="0"/>
              <a:t>0 </a:t>
            </a:r>
            <a:r>
              <a:rPr lang="en-US" sz="2800" dirty="0"/>
              <a:t>s</a:t>
            </a:r>
            <a:r>
              <a:rPr lang="ru-RU" sz="2800" dirty="0"/>
              <a:t>)  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Боковая планка (</a:t>
            </a:r>
            <a:r>
              <a:rPr lang="en-US" sz="2800" dirty="0"/>
              <a:t>2</a:t>
            </a:r>
            <a:r>
              <a:rPr lang="ru-RU" sz="2800" dirty="0"/>
              <a:t>0</a:t>
            </a:r>
            <a:r>
              <a:rPr lang="en-US" sz="2800" dirty="0"/>
              <a:t>/20</a:t>
            </a:r>
            <a:r>
              <a:rPr lang="ru-RU" sz="2800" dirty="0"/>
              <a:t> </a:t>
            </a:r>
            <a:r>
              <a:rPr lang="en-US" sz="2800" dirty="0"/>
              <a:t>s</a:t>
            </a:r>
            <a:r>
              <a:rPr lang="ru-RU" sz="2800" dirty="0"/>
              <a:t>)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4AA3A-FF01-4AE9-8C71-6A71FEA43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64" y="-673768"/>
            <a:ext cx="2572752" cy="25727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2A799E-9DD4-454B-A12B-3108A600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59" y="-697831"/>
            <a:ext cx="2572752" cy="25727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69FC1C-8ADE-4FAB-8E78-BDE971436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63" y="588544"/>
            <a:ext cx="2572753" cy="25727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74DE19-1EA5-4AFD-AB3F-251A294B2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16" y="276725"/>
            <a:ext cx="2572753" cy="25727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30ABD7-C24C-4FAC-8B74-157D87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09" y="1829543"/>
            <a:ext cx="1891695" cy="18916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7AD4CA5-4CC2-453E-A7B5-D21B226D5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04" y="1874920"/>
            <a:ext cx="1891695" cy="18916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963A8E-86C8-4B45-9D94-E8B54CE0B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7" y="3741819"/>
            <a:ext cx="2212808" cy="22128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A8A8F7-85EC-4196-93C2-3507FA0D2A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77" y="4668251"/>
            <a:ext cx="2572752" cy="257275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9F90E1C-604A-4DA9-9392-B60697C39D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01" y="4668251"/>
            <a:ext cx="2572752" cy="25727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1BFC3-157F-4DCF-AF63-1E7EAD24D5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79" y="2639177"/>
            <a:ext cx="2334631" cy="2334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BDEA93-A692-40EC-9B0E-E566F3903A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28" y="2790568"/>
            <a:ext cx="2334631" cy="23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73505-A21C-4656-AFF6-29B2BD9A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8" y="1644819"/>
            <a:ext cx="10432822" cy="33964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800" dirty="0"/>
              <a:t>Растяжка «кобра» (30 </a:t>
            </a:r>
            <a:r>
              <a:rPr lang="en-US" sz="2800" dirty="0"/>
              <a:t>s</a:t>
            </a:r>
            <a:r>
              <a:rPr lang="ru-RU" sz="2800" dirty="0"/>
              <a:t>)  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Растяжка лежа поворотом влево (30 </a:t>
            </a:r>
            <a:r>
              <a:rPr lang="en-US" sz="2800" dirty="0"/>
              <a:t>s</a:t>
            </a:r>
            <a:r>
              <a:rPr lang="ru-RU" sz="2800" dirty="0"/>
              <a:t>)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Растяжка лежа поворотом вправо (30 </a:t>
            </a:r>
            <a:r>
              <a:rPr lang="en-US" sz="2800" dirty="0"/>
              <a:t>s</a:t>
            </a:r>
            <a:r>
              <a:rPr lang="ru-RU" sz="2800" dirty="0"/>
              <a:t>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B52734F-56CF-4AC0-A3BB-5B3B7405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894" y="3257051"/>
            <a:ext cx="2212808" cy="221280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FBAD737-0BDD-409E-8047-81BA5D2F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13" y="2150647"/>
            <a:ext cx="2212808" cy="221280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52B51DC-E643-4586-89DC-C3EB37C2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13" y="1044243"/>
            <a:ext cx="2212808" cy="2212808"/>
          </a:xfrm>
          <a:prstGeom prst="rect">
            <a:avLst/>
          </a:prstGeom>
        </p:spPr>
      </p:pic>
      <p:sp>
        <p:nvSpPr>
          <p:cNvPr id="30" name="Объект 2">
            <a:extLst>
              <a:ext uri="{FF2B5EF4-FFF2-40B4-BE49-F238E27FC236}">
                <a16:creationId xmlns:a16="http://schemas.microsoft.com/office/drawing/2014/main" id="{26A81D98-65C0-4D6B-AEF5-F552A81F49D1}"/>
              </a:ext>
            </a:extLst>
          </p:cNvPr>
          <p:cNvSpPr txBox="1">
            <a:spLocks/>
          </p:cNvSpPr>
          <p:nvPr/>
        </p:nvSpPr>
        <p:spPr>
          <a:xfrm>
            <a:off x="505888" y="190756"/>
            <a:ext cx="10432822" cy="85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ru-RU" sz="2800" b="1" dirty="0"/>
              <a:t>РАСТЯЖКА ПОСЛЕ УПРАЖЕНИЙ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16644203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313</TotalTime>
  <Words>942</Words>
  <Application>Microsoft Office PowerPoint</Application>
  <PresentationFormat>Широкоэкранный</PresentationFormat>
  <Paragraphs>89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Gill Sans MT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Tunyan Edmon</dc:creator>
  <cp:lastModifiedBy>Tunyan Edmon</cp:lastModifiedBy>
  <cp:revision>22</cp:revision>
  <dcterms:created xsi:type="dcterms:W3CDTF">2021-02-04T03:47:27Z</dcterms:created>
  <dcterms:modified xsi:type="dcterms:W3CDTF">2021-02-04T12:26:31Z</dcterms:modified>
</cp:coreProperties>
</file>