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3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306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73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310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3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8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60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9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6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0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1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6F8B-2F1A-4C37-9A30-BA7B5ABFC6E4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AB4267-F8B5-4D45-8F3E-453C0CE4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55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217440" y="-1186159"/>
            <a:ext cx="7766936" cy="1646302"/>
          </a:xfrm>
        </p:spPr>
        <p:txBody>
          <a:bodyPr/>
          <a:lstStyle/>
          <a:p>
            <a:r>
              <a:rPr lang="ru-RU" sz="2600" dirty="0" smtClean="0"/>
              <a:t>Результат работы программы</a:t>
            </a:r>
            <a:endParaRPr lang="ru-RU" sz="2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6053" y="460143"/>
            <a:ext cx="7766936" cy="6018716"/>
          </a:xfrm>
        </p:spPr>
        <p:txBody>
          <a:bodyPr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</a:rPr>
              <a:t>Unnamed: 0    Word1    Word2    Word3  Answer  2s_acc  7s_acc  7s_st  7s_sd  15s_acc  15s_st  15s_sd  30s_acc  30s_st  30s_sd  IN_G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0             0  cottage    </a:t>
            </a:r>
            <a:r>
              <a:rPr lang="en-US" sz="800" dirty="0" err="1">
                <a:solidFill>
                  <a:schemeClr val="tx1"/>
                </a:solidFill>
              </a:rPr>
              <a:t>swiss</a:t>
            </a:r>
            <a:r>
              <a:rPr lang="en-US" sz="800" dirty="0">
                <a:solidFill>
                  <a:schemeClr val="tx1"/>
                </a:solidFill>
              </a:rPr>
              <a:t>     cake  cheese      52      84   3.28   1.25       96    3.96    2.37     64.0   10.85    7.04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1             1    cream    skate    water     ice      34      76   3.42   1.16       92    4.04    1.87     90.0    4.12    3.58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2             2    loser   throat     spot    sore      22      61   4.19   1.49       86    5.38    3.02     82.0    6.31    4.06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3             3     show     life      row    boat      31      72   4.42   1.44       82    5.67    2.34     79.0   10.30    7.22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4             4    night    wrist     stop   watch      38      65   4.33   1.31       82    6.00    3.00     97.0    6.27    5.83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..          ...      ...      ...      ...     ...     ...     ...    ...    ...      ...     ...     ...      ...     ...     ...   ...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112         139      way   ground  weather    fair       0       5   5.53   1.39        1    3.11    0.00     10.0   17.04    5.48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113         140     cast     side     jump   broad       0       1   3.56   0.00        0    0.00    0.00      5.0   10.81    0.00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114         141     back     step   screen    door       0       2   5.47   0.53        0    0.00    0.00     33.0    7.73    2.57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115         142  reading  service    stick     lip       1       1   6.11   0.00        0    0.00    0.00     10.0    9.57    8.00  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ru-RU" sz="800" dirty="0">
                <a:solidFill>
                  <a:schemeClr val="tx1"/>
                </a:solidFill>
              </a:rPr>
              <a:t>116         143     </a:t>
            </a:r>
            <a:r>
              <a:rPr lang="ru-RU" sz="800" dirty="0" err="1">
                <a:solidFill>
                  <a:schemeClr val="tx1"/>
                </a:solidFill>
              </a:rPr>
              <a:t>over</a:t>
            </a:r>
            <a:r>
              <a:rPr lang="ru-RU" sz="800" dirty="0">
                <a:solidFill>
                  <a:schemeClr val="tx1"/>
                </a:solidFill>
              </a:rPr>
              <a:t>    </a:t>
            </a:r>
            <a:r>
              <a:rPr lang="ru-RU" sz="800" dirty="0" err="1">
                <a:solidFill>
                  <a:schemeClr val="tx1"/>
                </a:solidFill>
              </a:rPr>
              <a:t>plant</a:t>
            </a:r>
            <a:r>
              <a:rPr lang="ru-RU" sz="800" dirty="0">
                <a:solidFill>
                  <a:schemeClr val="tx1"/>
                </a:solidFill>
              </a:rPr>
              <a:t>    </a:t>
            </a:r>
            <a:r>
              <a:rPr lang="ru-RU" sz="800" dirty="0" err="1">
                <a:solidFill>
                  <a:schemeClr val="tx1"/>
                </a:solidFill>
              </a:rPr>
              <a:t>horse</a:t>
            </a:r>
            <a:r>
              <a:rPr lang="ru-RU" sz="800" dirty="0">
                <a:solidFill>
                  <a:schemeClr val="tx1"/>
                </a:solidFill>
              </a:rPr>
              <a:t>   </a:t>
            </a:r>
            <a:r>
              <a:rPr lang="ru-RU" sz="800" dirty="0" err="1">
                <a:solidFill>
                  <a:schemeClr val="tx1"/>
                </a:solidFill>
              </a:rPr>
              <a:t>power</a:t>
            </a:r>
            <a:r>
              <a:rPr lang="ru-RU" sz="800" dirty="0">
                <a:solidFill>
                  <a:schemeClr val="tx1"/>
                </a:solidFill>
              </a:rPr>
              <a:t>       0       1   5.45   0.00        0    0.00    0.00     10.0   18.30    5.26  </a:t>
            </a:r>
            <a:r>
              <a:rPr lang="ru-RU" sz="800" dirty="0" err="1">
                <a:solidFill>
                  <a:schemeClr val="tx1"/>
                </a:solidFill>
              </a:rPr>
              <a:t>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Nodes: 4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Edges: 4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Density: 0.3333333333333333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Transitivity 0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False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</a:rPr>
              <a:t>1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ru-RU" sz="800" dirty="0" err="1">
                <a:solidFill>
                  <a:schemeClr val="tx1"/>
                </a:solidFill>
              </a:rPr>
              <a:t>Nodes</a:t>
            </a:r>
            <a:r>
              <a:rPr lang="ru-RU" sz="800" dirty="0">
                <a:solidFill>
                  <a:schemeClr val="tx1"/>
                </a:solidFill>
              </a:rPr>
              <a:t>: 4</a:t>
            </a:r>
          </a:p>
          <a:p>
            <a:pPr algn="l"/>
            <a:r>
              <a:rPr lang="ru-RU" sz="800" dirty="0" err="1">
                <a:solidFill>
                  <a:schemeClr val="tx1"/>
                </a:solidFill>
              </a:rPr>
              <a:t>Edges</a:t>
            </a:r>
            <a:r>
              <a:rPr lang="ru-RU" sz="800" dirty="0">
                <a:solidFill>
                  <a:schemeClr val="tx1"/>
                </a:solidFill>
              </a:rPr>
              <a:t>: 4</a:t>
            </a:r>
          </a:p>
          <a:p>
            <a:pPr algn="l"/>
            <a:r>
              <a:rPr lang="ru-RU" sz="800" dirty="0" err="1">
                <a:solidFill>
                  <a:schemeClr val="tx1"/>
                </a:solidFill>
              </a:rPr>
              <a:t>Density</a:t>
            </a:r>
            <a:r>
              <a:rPr lang="ru-RU" sz="800" dirty="0">
                <a:solidFill>
                  <a:schemeClr val="tx1"/>
                </a:solidFill>
              </a:rPr>
              <a:t>: 0.6666666666666666</a:t>
            </a:r>
          </a:p>
          <a:p>
            <a:pPr algn="l"/>
            <a:r>
              <a:rPr lang="ru-RU" sz="800" dirty="0" err="1">
                <a:solidFill>
                  <a:schemeClr val="tx1"/>
                </a:solidFill>
              </a:rPr>
              <a:t>Transitivity</a:t>
            </a:r>
            <a:r>
              <a:rPr lang="ru-RU" sz="800" dirty="0">
                <a:solidFill>
                  <a:schemeClr val="tx1"/>
                </a:solidFill>
              </a:rPr>
              <a:t> 0</a:t>
            </a:r>
          </a:p>
          <a:p>
            <a:pPr algn="l"/>
            <a:r>
              <a:rPr lang="ru-RU" sz="800" dirty="0" err="1">
                <a:solidFill>
                  <a:schemeClr val="tx1"/>
                </a:solidFill>
              </a:rPr>
              <a:t>True</a:t>
            </a:r>
            <a:endParaRPr lang="ru-RU" sz="800" dirty="0">
              <a:solidFill>
                <a:schemeClr val="tx1"/>
              </a:solidFill>
            </a:endParaRPr>
          </a:p>
          <a:p>
            <a:pPr algn="l"/>
            <a:r>
              <a:rPr lang="ru-RU" sz="800" dirty="0">
                <a:solidFill>
                  <a:schemeClr val="tx1"/>
                </a:solidFill>
              </a:rPr>
              <a:t>4</a:t>
            </a:r>
          </a:p>
          <a:p>
            <a:pPr algn="l"/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54528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" y="232541"/>
            <a:ext cx="8809463" cy="5532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5" y="252784"/>
            <a:ext cx="8779905" cy="4887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89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622" y="118947"/>
            <a:ext cx="8596668" cy="1320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Код для определения значений веса рёбер в заранее заданной сети</a:t>
            </a:r>
            <a:endParaRPr lang="ru-RU" sz="2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8622" y="1007326"/>
            <a:ext cx="9180344" cy="58506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igraph</a:t>
            </a:r>
            <a:r>
              <a:rPr lang="en-US" sz="1100" dirty="0">
                <a:solidFill>
                  <a:schemeClr val="tx1"/>
                </a:solidFill>
              </a:rPr>
              <a:t> as </a:t>
            </a:r>
            <a:r>
              <a:rPr lang="en-US" sz="1100" dirty="0" err="1">
                <a:solidFill>
                  <a:schemeClr val="tx1"/>
                </a:solidFill>
              </a:rPr>
              <a:t>ig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matplotlib.pyplot</a:t>
            </a:r>
            <a:r>
              <a:rPr lang="en-US" sz="1100" dirty="0">
                <a:solidFill>
                  <a:schemeClr val="tx1"/>
                </a:solidFill>
              </a:rPr>
              <a:t> as </a:t>
            </a:r>
            <a:r>
              <a:rPr lang="en-US" sz="1100" dirty="0" err="1">
                <a:solidFill>
                  <a:schemeClr val="tx1"/>
                </a:solidFill>
              </a:rPr>
              <a:t>plt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numpy</a:t>
            </a:r>
            <a:r>
              <a:rPr lang="en-US" sz="1100" dirty="0">
                <a:solidFill>
                  <a:schemeClr val="tx1"/>
                </a:solidFill>
              </a:rPr>
              <a:t> as np</a:t>
            </a:r>
          </a:p>
          <a:p>
            <a:r>
              <a:rPr lang="en-US" sz="1100" dirty="0">
                <a:solidFill>
                  <a:schemeClr val="tx1"/>
                </a:solidFill>
              </a:rPr>
              <a:t>import pandas as </a:t>
            </a:r>
            <a:r>
              <a:rPr lang="en-US" sz="1100" dirty="0" err="1">
                <a:solidFill>
                  <a:schemeClr val="tx1"/>
                </a:solidFill>
              </a:rPr>
              <a:t>pd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#%</a:t>
            </a:r>
            <a:r>
              <a:rPr lang="en-US" sz="1100" dirty="0" err="1">
                <a:solidFill>
                  <a:schemeClr val="tx1"/>
                </a:solidFill>
              </a:rPr>
              <a:t>matplotlib</a:t>
            </a:r>
            <a:r>
              <a:rPr lang="en-US" sz="1100" dirty="0">
                <a:solidFill>
                  <a:schemeClr val="tx1"/>
                </a:solidFill>
              </a:rPr>
              <a:t> inline</a:t>
            </a:r>
          </a:p>
          <a:p>
            <a:r>
              <a:rPr lang="en-US" sz="1100" dirty="0">
                <a:solidFill>
                  <a:schemeClr val="tx1"/>
                </a:solidFill>
              </a:rPr>
              <a:t>import </a:t>
            </a:r>
            <a:r>
              <a:rPr lang="en-US" sz="1100" dirty="0" err="1">
                <a:solidFill>
                  <a:schemeClr val="tx1"/>
                </a:solidFill>
              </a:rPr>
              <a:t>networkx</a:t>
            </a:r>
            <a:r>
              <a:rPr lang="en-US" sz="1100" dirty="0">
                <a:solidFill>
                  <a:schemeClr val="tx1"/>
                </a:solidFill>
              </a:rPr>
              <a:t> as </a:t>
            </a:r>
            <a:r>
              <a:rPr lang="en-US" sz="1100" dirty="0" err="1">
                <a:solidFill>
                  <a:schemeClr val="tx1"/>
                </a:solidFill>
              </a:rPr>
              <a:t>nx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links = [[1, 2], [1, 3], [2, 4], [1, 2]]</a:t>
            </a:r>
          </a:p>
          <a:p>
            <a:r>
              <a:rPr lang="en-US" sz="1100" dirty="0">
                <a:solidFill>
                  <a:schemeClr val="tx1"/>
                </a:solidFill>
              </a:rPr>
              <a:t>vertices = [v for s in links for v in s]  # = [1,2,1,3,2,4,1,2]</a:t>
            </a:r>
          </a:p>
          <a:p>
            <a:r>
              <a:rPr lang="en-US" sz="1100" dirty="0">
                <a:solidFill>
                  <a:schemeClr val="tx1"/>
                </a:solidFill>
              </a:rPr>
              <a:t>g = </a:t>
            </a:r>
            <a:r>
              <a:rPr lang="en-US" sz="1100" dirty="0" err="1">
                <a:solidFill>
                  <a:schemeClr val="tx1"/>
                </a:solidFill>
              </a:rPr>
              <a:t>ig.Graph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g.add_vertices</a:t>
            </a:r>
            <a:r>
              <a:rPr lang="en-US" sz="1100" dirty="0">
                <a:solidFill>
                  <a:schemeClr val="tx1"/>
                </a:solidFill>
              </a:rPr>
              <a:t>(vertices)</a:t>
            </a:r>
          </a:p>
          <a:p>
            <a:r>
              <a:rPr lang="en-US" sz="1100" dirty="0">
                <a:solidFill>
                  <a:schemeClr val="tx1"/>
                </a:solidFill>
              </a:rPr>
              <a:t>for l in links: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  </a:t>
            </a:r>
            <a:r>
              <a:rPr lang="en-US" sz="1100" dirty="0" err="1">
                <a:solidFill>
                  <a:schemeClr val="tx1"/>
                </a:solidFill>
              </a:rPr>
              <a:t>g.add_edge</a:t>
            </a:r>
            <a:r>
              <a:rPr lang="en-US" sz="1100" dirty="0">
                <a:solidFill>
                  <a:schemeClr val="tx1"/>
                </a:solidFill>
              </a:rPr>
              <a:t>(l[0], l[1], weight=0.5*l[0]*l[1]) # weight value is just an example</a:t>
            </a:r>
          </a:p>
          <a:p>
            <a:r>
              <a:rPr lang="en-US" sz="1100" dirty="0">
                <a:solidFill>
                  <a:schemeClr val="tx1"/>
                </a:solidFill>
              </a:rPr>
              <a:t/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print(g)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print("\</a:t>
            </a:r>
            <a:r>
              <a:rPr lang="en-US" sz="1100" dirty="0" err="1">
                <a:solidFill>
                  <a:schemeClr val="tx1"/>
                </a:solidFill>
              </a:rPr>
              <a:t>nEdges</a:t>
            </a:r>
            <a:r>
              <a:rPr lang="en-US" sz="1100" dirty="0">
                <a:solidFill>
                  <a:schemeClr val="tx1"/>
                </a:solidFill>
              </a:rPr>
              <a:t>\n")</a:t>
            </a:r>
          </a:p>
          <a:p>
            <a:r>
              <a:rPr lang="en-US" sz="1100" dirty="0">
                <a:solidFill>
                  <a:schemeClr val="tx1"/>
                </a:solidFill>
              </a:rPr>
              <a:t>for e in g.es():</a:t>
            </a:r>
          </a:p>
          <a:p>
            <a:r>
              <a:rPr lang="en-US" sz="1100" dirty="0">
                <a:solidFill>
                  <a:schemeClr val="tx1"/>
                </a:solidFill>
              </a:rPr>
              <a:t>  print("source: %s target: %d" % (</a:t>
            </a:r>
            <a:r>
              <a:rPr lang="en-US" sz="1100" dirty="0" err="1">
                <a:solidFill>
                  <a:schemeClr val="tx1"/>
                </a:solidFill>
              </a:rPr>
              <a:t>e.source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e.target</a:t>
            </a:r>
            <a:r>
              <a:rPr lang="en-US" sz="1100" dirty="0">
                <a:solidFill>
                  <a:schemeClr val="tx1"/>
                </a:solidFill>
              </a:rPr>
              <a:t>))</a:t>
            </a:r>
          </a:p>
          <a:p>
            <a:r>
              <a:rPr lang="en-US" sz="1100" dirty="0">
                <a:solidFill>
                  <a:schemeClr val="tx1"/>
                </a:solidFill>
              </a:rPr>
              <a:t>  print("multiplicity %d" % (</a:t>
            </a:r>
            <a:r>
              <a:rPr lang="en-US" sz="1100" dirty="0" err="1">
                <a:solidFill>
                  <a:schemeClr val="tx1"/>
                </a:solidFill>
              </a:rPr>
              <a:t>g.count_multiple</a:t>
            </a:r>
            <a:r>
              <a:rPr lang="en-US" sz="1100" dirty="0">
                <a:solidFill>
                  <a:schemeClr val="tx1"/>
                </a:solidFill>
              </a:rPr>
              <a:t>(e)))</a:t>
            </a:r>
          </a:p>
          <a:p>
            <a:r>
              <a:rPr lang="en-US" sz="1100" dirty="0">
                <a:solidFill>
                  <a:schemeClr val="tx1"/>
                </a:solidFill>
              </a:rPr>
              <a:t>  print("weight %f\n" % e['weight</a:t>
            </a:r>
            <a:r>
              <a:rPr lang="en-US" sz="1100" dirty="0" smtClean="0">
                <a:solidFill>
                  <a:schemeClr val="tx1"/>
                </a:solidFill>
              </a:rPr>
              <a:t>'])</a:t>
            </a:r>
            <a:endParaRPr lang="ru-RU" sz="1100" dirty="0" smtClean="0">
              <a:solidFill>
                <a:schemeClr val="tx1"/>
              </a:solidFill>
            </a:endParaRPr>
          </a:p>
          <a:p>
            <a:endParaRPr lang="ru-RU" sz="1100" dirty="0">
              <a:solidFill>
                <a:schemeClr val="tx1"/>
              </a:solidFill>
            </a:endParaRPr>
          </a:p>
          <a:p>
            <a:r>
              <a:rPr lang="ru-RU" sz="1100" dirty="0" smtClean="0">
                <a:solidFill>
                  <a:schemeClr val="tx1"/>
                </a:solidFill>
              </a:rPr>
              <a:t>Результат работы программы:</a:t>
            </a:r>
          </a:p>
          <a:p>
            <a:r>
              <a:rPr lang="en-US" sz="1100" dirty="0">
                <a:solidFill>
                  <a:schemeClr val="tx1"/>
                </a:solidFill>
              </a:rPr>
              <a:t>+ </a:t>
            </a:r>
            <a:r>
              <a:rPr lang="en-US" sz="1100" dirty="0" err="1">
                <a:solidFill>
                  <a:schemeClr val="tx1"/>
                </a:solidFill>
              </a:rPr>
              <a:t>attr</a:t>
            </a:r>
            <a:r>
              <a:rPr lang="en-US" sz="1100" dirty="0">
                <a:solidFill>
                  <a:schemeClr val="tx1"/>
                </a:solidFill>
              </a:rPr>
              <a:t>: name (v), weight (e)</a:t>
            </a:r>
          </a:p>
          <a:p>
            <a:r>
              <a:rPr lang="en-US" sz="1100" dirty="0">
                <a:solidFill>
                  <a:schemeClr val="tx1"/>
                </a:solidFill>
              </a:rPr>
              <a:t>+ edges (vertex names):</a:t>
            </a:r>
          </a:p>
          <a:p>
            <a:r>
              <a:rPr lang="en-US" sz="1100" dirty="0">
                <a:solidFill>
                  <a:schemeClr val="tx1"/>
                </a:solidFill>
              </a:rPr>
              <a:t>2--1, 2--3, 1--2, 2--1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Edges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source: 1 target: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multiplicity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weight 1.000000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source: 1 target: 3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multiplicity 1</a:t>
            </a:r>
          </a:p>
          <a:p>
            <a:r>
              <a:rPr lang="en-US" sz="1100" dirty="0">
                <a:solidFill>
                  <a:schemeClr val="tx1"/>
                </a:solidFill>
              </a:rPr>
              <a:t>weight 1.500000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source: 2 target: 4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multiplicity 1</a:t>
            </a:r>
          </a:p>
          <a:p>
            <a:r>
              <a:rPr lang="en-US" sz="1100" dirty="0">
                <a:solidFill>
                  <a:schemeClr val="tx1"/>
                </a:solidFill>
              </a:rPr>
              <a:t>weight 4.000000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source: 1 target: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multiplicity 2</a:t>
            </a:r>
          </a:p>
          <a:p>
            <a:r>
              <a:rPr lang="en-US" sz="1100" dirty="0">
                <a:solidFill>
                  <a:schemeClr val="tx1"/>
                </a:solidFill>
              </a:rPr>
              <a:t>weight 1.000000</a:t>
            </a:r>
            <a:endParaRPr lang="en-US" sz="1100" dirty="0">
              <a:solidFill>
                <a:schemeClr val="tx1"/>
              </a:solidFill>
            </a:endParaRP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5796387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267</Words>
  <Application>Microsoft Office PowerPoint</Application>
  <PresentationFormat>Широкоэкранный</PresentationFormat>
  <Paragraphs>67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Результат работы программы</vt:lpstr>
      <vt:lpstr>Презентация PowerPoint</vt:lpstr>
      <vt:lpstr>Презентация PowerPoint</vt:lpstr>
      <vt:lpstr>Код для определения значений веса рёбер в заранее заданной сети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 работы программы</dc:title>
  <dc:creator>User</dc:creator>
  <cp:lastModifiedBy>User</cp:lastModifiedBy>
  <cp:revision>2</cp:revision>
  <dcterms:created xsi:type="dcterms:W3CDTF">2021-12-04T08:06:20Z</dcterms:created>
  <dcterms:modified xsi:type="dcterms:W3CDTF">2021-12-04T08:13:57Z</dcterms:modified>
</cp:coreProperties>
</file>