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25048-8BCE-4980-B7DB-F3009BA4E69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68DB-4151-4F06-BEEC-68A37821D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68DB-4151-4F06-BEEC-68A37821D8B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4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68DB-4151-4F06-BEEC-68A37821D8B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3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68DB-4151-4F06-BEEC-68A37821D8B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31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18282-D96F-404D-9860-62D750C88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7F3F9F-4D35-4181-9CD9-B7BC2FFA8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35C6E1-517E-4ECB-A7FB-94BAF354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C278DC-FC63-475F-B30C-B1588B3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D8F07-373A-4AF5-A8F5-813CC56E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8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CDEA2-1363-43BD-95D5-8EB868A4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7C332D-5994-4DAD-B96F-ED4ABB94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10C75-E63F-4642-B1EF-3B6BC274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E7B131-5F1E-41CC-92FA-E88114F9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EBDB1-B0BD-4A1C-B0B6-D1F8057B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7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7AC5DD-4C75-4966-A583-E69C1CFC8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CFBE5E-C64E-448B-A8E7-19D8A7E3F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13497-D346-458B-98E1-DAC0DE86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596EC-B08F-4F76-BE5B-F07803A1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FD930-9FA9-4926-835B-B326AD9C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2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4121A-ED60-46A8-AF7D-BA428C4B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A067D-B38D-43CA-9B5F-9DCF916D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80318-940A-4AB4-9C59-F3A8BE90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FB6E3-1F7D-4303-B86E-6B08D6F9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230AB-9C6E-4184-BF91-BC75D3A0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9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9D1A-BDA1-4645-824F-8B389E41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98CA0-2347-4D71-947A-21131704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FE183-102B-4B0B-8BD1-2CFB4E90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1827F-94A6-49AD-ACE2-36F81650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95190-5A4A-4540-A6B0-68DBC452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8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05D65-4C15-4B8A-A543-7235FF4E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3725F-1583-4F43-A8AD-27D113F90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8C1A55-0754-4AEB-B9D2-F154C3D42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97617F-D518-4A37-9250-8E30974E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C5C2BC-8895-4D51-B7E4-1C26D9C0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A77764-F8CE-418D-8B43-4F834DD7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6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CFDD4-CCF0-4AF4-86A8-AE15FFB5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55D9C-8D73-461A-9C3A-13CC4CF6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B2ED4-7B24-40DD-B93D-70797D8B0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95225B-FD53-4E68-8409-01635720D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FADF6-F729-4CB9-8BC9-49B603EB8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68AD68-87E0-4B57-8591-701D4EF4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42A09E-3B07-4F7F-9E4A-943DB164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71104A-D023-421B-9C4D-E208972C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30BEE-EBC7-4852-A41B-2DB4E932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6BBA7C-78AF-4E70-A2C5-DC83B24D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AAA642-6044-43E5-A821-CC0D2902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FD9753-05A2-41D3-9A48-F47CF09F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CB9FDE-17B2-4ABE-A6D6-07B60875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A4E8DA-8E27-4CED-B796-09870F76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B27908-012A-49FA-A578-F7D3EC9C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8646E-288B-43A6-AF24-7411377B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8EA3E-1159-436E-99D9-73D7C809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BB075F-138B-409F-B329-8967B052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E9C00-4AD4-4778-A7FA-FCDE66E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7C94B7-D1DE-44EA-A9B9-B9BA55C2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34FC49-F9D1-4B4A-8706-25619881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4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A87B2-C34B-40A9-8321-42CC0FEA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CE1D2D-20B7-4DB1-ABF3-C02A41F18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133BD5-80A2-41DB-B2A4-E22168B3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D74836-FCE4-43B4-B2A7-951E0E22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9F2A31-F09C-4506-ADFD-10651214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F7D53-FCE7-44B2-A37D-A92EE2F0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F95A1-45F4-4558-9A15-E60F6935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B96A5-55A2-4F1A-B6DD-FA5CF745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B0A23-04EA-4B24-B843-B2FE586AF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7AA8-FD4B-4919-A6E7-86EA2385FAC6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D64A-529D-47A8-A029-44092F29E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5A1F7-9264-46AD-8CA8-AF293E146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C439-3409-4104-9702-B0285538E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4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814A0-AD9C-4364-9A63-67BEEB39F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656565"/>
                </a:solidFill>
                <a:effectLst/>
                <a:latin typeface="Calibri Light (Заголовки)"/>
              </a:rPr>
              <a:t>Упражнения для развития мышц бицепса</a:t>
            </a:r>
            <a:endParaRPr lang="ru-RU" dirty="0">
              <a:latin typeface="Calibri Light (Заголовки)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8F4863-0240-4129-8C8C-48011E5D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7117" y="4907756"/>
            <a:ext cx="3245922" cy="1655762"/>
          </a:xfrm>
        </p:spPr>
        <p:txBody>
          <a:bodyPr/>
          <a:lstStyle/>
          <a:p>
            <a:pPr algn="l"/>
            <a:r>
              <a:rPr lang="ru-RU" dirty="0"/>
              <a:t>Студент: </a:t>
            </a:r>
            <a:r>
              <a:rPr lang="ru-RU" dirty="0" err="1"/>
              <a:t>Тунян</a:t>
            </a:r>
            <a:r>
              <a:rPr lang="ru-RU" dirty="0"/>
              <a:t> Эдмон</a:t>
            </a:r>
          </a:p>
          <a:p>
            <a:pPr algn="l"/>
            <a:r>
              <a:rPr lang="ru-RU" dirty="0"/>
              <a:t>Группа: 607-91</a:t>
            </a:r>
          </a:p>
          <a:p>
            <a:pPr algn="l"/>
            <a:r>
              <a:rPr lang="ru-RU" dirty="0"/>
              <a:t>Курс: 3</a:t>
            </a:r>
          </a:p>
        </p:txBody>
      </p:sp>
    </p:spTree>
    <p:extLst>
      <p:ext uri="{BB962C8B-B14F-4D97-AF65-F5344CB8AC3E}">
        <p14:creationId xmlns:p14="http://schemas.microsoft.com/office/powerpoint/2010/main" val="415640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52CEC-2D9D-4FF8-BA32-C061CB6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Концентрированные подъёмы на бицепс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B9385-4D46-4534-BD14-9A344429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Сядьте на скамью, возьмите гантель в правую руку, а левой упритесь в левое колено. Прижмите трицепс правой руки к внутренней части бедра. Согните руку в локте, поднимая гантель, затем опустите её обратно и повторите.</a:t>
            </a:r>
          </a:p>
          <a:p>
            <a:r>
              <a:rPr lang="ru-RU" sz="2000" dirty="0"/>
              <a:t>По мере усталости рука будет стремиться к коленям, нужно этого не допускать и прижимать рабочую часть тела ближе к тазу, а не к колену. Когда вы смещаете руку таким образом, в крайней точке она автоматически разворачивается наружу, что ещё больше нагружает бицепс.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CE4386-2FE7-49BF-92D8-2C4169CC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1" y="3646042"/>
            <a:ext cx="5209309" cy="321195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1EA6679-5FEE-43F5-ACB7-6489F6725402}"/>
              </a:ext>
            </a:extLst>
          </p:cNvPr>
          <p:cNvSpPr txBox="1">
            <a:spLocks/>
          </p:cNvSpPr>
          <p:nvPr/>
        </p:nvSpPr>
        <p:spPr>
          <a:xfrm>
            <a:off x="838200" y="4203865"/>
            <a:ext cx="3795157" cy="210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https://fitnavigator.ru/baza-uprazhnenij/koncentrirovannyj-podem-na-biceps.html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581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52CEC-2D9D-4FF8-BA32-C061CB6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Сгибания на бицепс в кроссовере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B9385-4D46-4534-BD14-9A344429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Прицепите рукоятку к нижнему блоку, возьмитесь за неё прямым хватом. Согните руку в локте и поднимите предплечье, одновременно разворачивая ладонь к себе. Вернитесь в исходное положение и повторите.</a:t>
            </a:r>
          </a:p>
          <a:p>
            <a:r>
              <a:rPr lang="ru-RU" sz="2000" dirty="0"/>
              <a:t>Неподвижность верхней части рук — вот ключ к достижению максимального сокращения всех задействованных мышц: бицепса, плечевой и плече-лучевой мышц, благодаря которому середина бицепса растет вверх. Опуская или поднимая локти, вы только ослабляете нагрузку на бицепс. Обе руки должны сгибаться одновременно и плавно. Для этого стойте строго по центру кроссовера.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1EA6679-5FEE-43F5-ACB7-6489F6725402}"/>
              </a:ext>
            </a:extLst>
          </p:cNvPr>
          <p:cNvSpPr txBox="1">
            <a:spLocks/>
          </p:cNvSpPr>
          <p:nvPr/>
        </p:nvSpPr>
        <p:spPr>
          <a:xfrm>
            <a:off x="838200" y="4364914"/>
            <a:ext cx="3795157" cy="210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http://www.powermens.ru/?modul=catfiles&amp;p=more&amp;idfile=38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253939-0ACC-4722-85B4-BA85F00DB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"/>
          <a:stretch/>
        </p:blipFill>
        <p:spPr>
          <a:xfrm>
            <a:off x="8310251" y="3898853"/>
            <a:ext cx="3795157" cy="28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52CEC-2D9D-4FF8-BA32-C061CB6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Подтягивания обратным хватом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B9385-4D46-4534-BD14-9A344429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Возьмитесь за перекладину обратным хватом, опустите плечи, сведите лопатки — это исходная позиция. Выполните подтягивание, чтобы голова оказалась за уровнем турника, а затем опуститесь в начальное положение. Не тяните подбородок вверх, пытаясь достать до перекладины: шея должна оставаться ровной.</a:t>
            </a:r>
          </a:p>
          <a:p>
            <a:r>
              <a:rPr lang="ru-RU" sz="2000" dirty="0"/>
              <a:t>Самая распространенная ошибка при подтягиваниях – запрокидывание головы назад, ее делает практически каждый второй спортсмен. Причем как начинающий, так и опытный. Делать этого не нужно, так вы создадите слишком сильную компрессию на шейный отдел позвоночника. Следите и за положением локтей, не нужно расставлять их в стороны, они должны двигаться вдоль корпуса.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1EA6679-5FEE-43F5-ACB7-6489F6725402}"/>
              </a:ext>
            </a:extLst>
          </p:cNvPr>
          <p:cNvSpPr txBox="1">
            <a:spLocks/>
          </p:cNvSpPr>
          <p:nvPr/>
        </p:nvSpPr>
        <p:spPr>
          <a:xfrm>
            <a:off x="838200" y="4695228"/>
            <a:ext cx="3795157" cy="148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https://cross.expert/uprazhneniya/podtyagivaniya-obratnym-hvatom.html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0A7AB0-E3A0-4012-B2FE-A84F4CC2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877" y="4242792"/>
            <a:ext cx="2252786" cy="26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3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52CEC-2D9D-4FF8-BA32-C061CB6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Подъёмы штанги на бицепс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B9385-4D46-4534-BD14-9A344429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Возьмите штангу обратным хватом, согните руки в локтях и поднимите снаряд до уровня плеч. Вернитесь в исходное положение и повторите. Выполняйте упражнение плавно и под контролем, без рывков и раскачки.</a:t>
            </a:r>
          </a:p>
          <a:p>
            <a:r>
              <a:rPr lang="ru-RU" sz="2000" dirty="0"/>
              <a:t>Нельзя качаться телом (давать мах при подъёме), при махе нагрузка с бицепса попадает на </a:t>
            </a:r>
            <a:r>
              <a:rPr lang="ru-RU" sz="2000" dirty="0" err="1"/>
              <a:t>на</a:t>
            </a:r>
            <a:r>
              <a:rPr lang="ru-RU" sz="2000" dirty="0"/>
              <a:t> другие мышцы и бицепс плохо прорабатывается, можно использовать зеркало для контроля положения тела при подъеме.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1EA6679-5FEE-43F5-ACB7-6489F6725402}"/>
              </a:ext>
            </a:extLst>
          </p:cNvPr>
          <p:cNvSpPr txBox="1">
            <a:spLocks/>
          </p:cNvSpPr>
          <p:nvPr/>
        </p:nvSpPr>
        <p:spPr>
          <a:xfrm>
            <a:off x="838200" y="4695228"/>
            <a:ext cx="3795157" cy="148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https://cross.expert/uprazhneniya/podtyagivaniya-obratnym-hvatom.html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A8116F-C0CC-4D79-9112-4444E35E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645" y="4576474"/>
            <a:ext cx="4038700" cy="22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6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52CEC-2D9D-4FF8-BA32-C061CB6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Подъёмы гантелей на наклонной скамье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B9385-4D46-4534-BD14-9A344429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Сядьте на наклонную скамью, возьмите гантели и свободно опустите руки по сторонам. Из этого положения согните руки в локтях и поднимите гантели до уровня плеч. Опустите их обратно и повторите.</a:t>
            </a:r>
          </a:p>
          <a:p>
            <a:r>
              <a:rPr lang="ru-RU" sz="2000" dirty="0"/>
              <a:t>Самая грубая ошибка — подъём локтя вслед за гантелью, тем самым уменьшая нагрузку на бицепс. Бросание рук вниз и выполнение упражнения по инерции, так же можно использовать зеркало для контроля тела.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1EA6679-5FEE-43F5-ACB7-6489F6725402}"/>
              </a:ext>
            </a:extLst>
          </p:cNvPr>
          <p:cNvSpPr txBox="1">
            <a:spLocks/>
          </p:cNvSpPr>
          <p:nvPr/>
        </p:nvSpPr>
        <p:spPr>
          <a:xfrm>
            <a:off x="838199" y="4001294"/>
            <a:ext cx="3795157" cy="148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https://strong-life.ru/poperemennyy-podyom-ganteley-na-nakl/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E6E9A2-57C5-44CB-8624-273EE4C3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403" y="4378129"/>
            <a:ext cx="46196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9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52CEC-2D9D-4FF8-BA32-C061CB6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Подъёмы гантелей с супинацией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B9385-4D46-4534-BD14-9A344429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Возьмитесь за штангу обратным хватом и чуть наклоните корпус вперёд, чтобы было удобнее. Подтяните штангу к верхней части живота, опустите в исходное положение и повторите.</a:t>
            </a:r>
          </a:p>
          <a:p>
            <a:r>
              <a:rPr lang="ru-RU" sz="2000" dirty="0"/>
              <a:t>Круглая спина. При плохой растяжке или слабой спине (потренируйте </a:t>
            </a:r>
            <a:r>
              <a:rPr lang="ru-RU" sz="2000" dirty="0" err="1"/>
              <a:t>гиперэкстензию</a:t>
            </a:r>
            <a:r>
              <a:rPr lang="ru-RU" sz="2000" dirty="0"/>
              <a:t>) вы будете делать упражнение с круглой спиной. Выгнуться вам не позволит или одно, или другое. Поэтому, чтобы сделать все правильно, тренируйте спину дополнительными упражнениями и тяните поясницу и заднюю поверхность бедра. 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1EA6679-5FEE-43F5-ACB7-6489F6725402}"/>
              </a:ext>
            </a:extLst>
          </p:cNvPr>
          <p:cNvSpPr txBox="1">
            <a:spLocks/>
          </p:cNvSpPr>
          <p:nvPr/>
        </p:nvSpPr>
        <p:spPr>
          <a:xfrm>
            <a:off x="838200" y="4240057"/>
            <a:ext cx="3795157" cy="148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https://fitnavigator.ru/baza-uprazhnenij/tjaga-shtangi-v-naklone.html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5BC72A-A4AD-490B-9958-44A296A9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711" y="4052558"/>
            <a:ext cx="3307649" cy="28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52CEC-2D9D-4FF8-BA32-C061CB6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Растяжка бицепсов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B9385-4D46-4534-BD14-9A344429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Зацепитесь пальцами за дверной косяк или другую подобную поверхность так, чтобы локоть был обращен вверх, а большой палец смотрел вниз. Рука при этом параллельна полу. Подайте корпус чуть вперед. Повторите для другой руки.</a:t>
            </a:r>
          </a:p>
          <a:p>
            <a:r>
              <a:rPr lang="ru-RU" sz="2000" dirty="0"/>
              <a:t>При выполнении данного упражнения главное не спешить, и делать под правильным углом (локоть должна быть 90 градусов к корпусу)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1EA6679-5FEE-43F5-ACB7-6489F6725402}"/>
              </a:ext>
            </a:extLst>
          </p:cNvPr>
          <p:cNvSpPr txBox="1">
            <a:spLocks/>
          </p:cNvSpPr>
          <p:nvPr/>
        </p:nvSpPr>
        <p:spPr>
          <a:xfrm>
            <a:off x="838200" y="3610665"/>
            <a:ext cx="3795157" cy="148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https://2i.by/chto-predprinyat/kak-vypolnit-rastyazhku-bitsepsov.html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180B33-2348-4B49-B9E3-420C2B7C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5" y="4001294"/>
            <a:ext cx="2162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8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692</Words>
  <Application>Microsoft Office PowerPoint</Application>
  <PresentationFormat>Широкоэкранный</PresentationFormat>
  <Paragraphs>35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Calibri Light (Заголовки)</vt:lpstr>
      <vt:lpstr>Тема Office</vt:lpstr>
      <vt:lpstr>Упражнения для развития мышц бицепса</vt:lpstr>
      <vt:lpstr>Концентрированные подъёмы на бицепс</vt:lpstr>
      <vt:lpstr>Сгибания на бицепс в кроссовере</vt:lpstr>
      <vt:lpstr>Подтягивания обратным хватом</vt:lpstr>
      <vt:lpstr>Подъёмы штанги на бицепс</vt:lpstr>
      <vt:lpstr>Подъёмы гантелей на наклонной скамье</vt:lpstr>
      <vt:lpstr>Подъёмы гантелей с супинацией</vt:lpstr>
      <vt:lpstr>Растяжка бицепсов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для развития мышц бицепса</dc:title>
  <dc:creator>Tunyan</dc:creator>
  <cp:lastModifiedBy>Tunyan</cp:lastModifiedBy>
  <cp:revision>7</cp:revision>
  <dcterms:created xsi:type="dcterms:W3CDTF">2022-02-09T14:10:58Z</dcterms:created>
  <dcterms:modified xsi:type="dcterms:W3CDTF">2022-02-09T14:48:34Z</dcterms:modified>
</cp:coreProperties>
</file>