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8"/>
    <p:restoredTop sz="94631"/>
  </p:normalViewPr>
  <p:slideViewPr>
    <p:cSldViewPr snapToGrid="0" snapToObjects="1">
      <p:cViewPr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D311-61F6-0842-91BB-E5D1F772FB08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DB9E-29A6-3542-84E6-A2C95E3C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7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D311-61F6-0842-91BB-E5D1F772FB08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DB9E-29A6-3542-84E6-A2C95E3C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1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D311-61F6-0842-91BB-E5D1F772FB08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DB9E-29A6-3542-84E6-A2C95E3C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3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D311-61F6-0842-91BB-E5D1F772FB08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DB9E-29A6-3542-84E6-A2C95E3C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D311-61F6-0842-91BB-E5D1F772FB08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DB9E-29A6-3542-84E6-A2C95E3C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7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D311-61F6-0842-91BB-E5D1F772FB08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DB9E-29A6-3542-84E6-A2C95E3C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1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D311-61F6-0842-91BB-E5D1F772FB08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DB9E-29A6-3542-84E6-A2C95E3C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9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D311-61F6-0842-91BB-E5D1F772FB08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DB9E-29A6-3542-84E6-A2C95E3C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8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D311-61F6-0842-91BB-E5D1F772FB08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DB9E-29A6-3542-84E6-A2C95E3C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8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D311-61F6-0842-91BB-E5D1F772FB08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DB9E-29A6-3542-84E6-A2C95E3C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D311-61F6-0842-91BB-E5D1F772FB08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DB9E-29A6-3542-84E6-A2C95E3C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2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6D311-61F6-0842-91BB-E5D1F772FB08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DB9E-29A6-3542-84E6-A2C95E3CF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Boise Paper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Wallula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Paper Area of Mill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Boise Paper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Wallula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Pulp </a:t>
            </a:r>
            <a:r>
              <a:rPr lang="en-US" dirty="0" smtClean="0"/>
              <a:t>Area of Mill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KAMYR Chip Meter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514968" cy="4674666"/>
          </a:xfrm>
        </p:spPr>
      </p:pic>
      <p:sp>
        <p:nvSpPr>
          <p:cNvPr id="5" name="TextBox 4"/>
          <p:cNvSpPr txBox="1"/>
          <p:nvPr/>
        </p:nvSpPr>
        <p:spPr>
          <a:xfrm>
            <a:off x="9069860" y="2181361"/>
            <a:ext cx="2283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charset="0"/>
              <a:buChar char="•"/>
            </a:pPr>
            <a:r>
              <a:rPr lang="en-US" b="1" u="sng" dirty="0" smtClean="0"/>
              <a:t>No Data Collected:</a:t>
            </a:r>
          </a:p>
          <a:p>
            <a:pPr algn="ctr"/>
            <a:r>
              <a:rPr lang="en-US" dirty="0" smtClean="0"/>
              <a:t> January 5</a:t>
            </a:r>
            <a:r>
              <a:rPr lang="en-US" baseline="30000" dirty="0" smtClean="0"/>
              <a:t>th </a:t>
            </a:r>
            <a:r>
              <a:rPr lang="mr-IN" dirty="0" smtClean="0"/>
              <a:t>–</a:t>
            </a:r>
            <a:r>
              <a:rPr lang="en-US" dirty="0" smtClean="0"/>
              <a:t> 18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en-US" b="1" u="sng" dirty="0" smtClean="0"/>
              <a:t>Isolated Peaks:</a:t>
            </a:r>
          </a:p>
          <a:p>
            <a:pPr algn="ctr"/>
            <a:r>
              <a:rPr lang="en-US" dirty="0" smtClean="0"/>
              <a:t>&gt; 45%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 algn="ctr">
              <a:buFont typeface="Arial" charset="0"/>
              <a:buChar char="•"/>
            </a:pPr>
            <a:r>
              <a:rPr lang="en-US" b="1" u="sng" dirty="0" smtClean="0"/>
              <a:t>Sensor Saturates:</a:t>
            </a:r>
          </a:p>
          <a:p>
            <a:pPr algn="ctr"/>
            <a:r>
              <a:rPr lang="en-US" dirty="0" smtClean="0"/>
              <a:t>@ 200%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 algn="ctr">
              <a:buFont typeface="Arial" charset="0"/>
              <a:buChar char="•"/>
            </a:pPr>
            <a:r>
              <a:rPr lang="en-US" b="1" u="sng" dirty="0" smtClean="0"/>
              <a:t>Disconnect / Fail: </a:t>
            </a:r>
            <a:r>
              <a:rPr lang="en-US" dirty="0" smtClean="0"/>
              <a:t>January 25</a:t>
            </a:r>
            <a:r>
              <a:rPr lang="en-US" baseline="30000" dirty="0" smtClean="0"/>
              <a:t>th</a:t>
            </a:r>
            <a:r>
              <a:rPr lang="en-US" dirty="0" smtClean="0"/>
              <a:t>, 2017 8:22 AM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1374" y="3874132"/>
            <a:ext cx="1277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No data period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KAMYR Chip Meter</a:t>
            </a:r>
            <a:br>
              <a:rPr lang="en-US" dirty="0" smtClean="0"/>
            </a:br>
            <a:r>
              <a:rPr lang="en-US" sz="2000" dirty="0" smtClean="0"/>
              <a:t>before no data period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9566"/>
            <a:ext cx="8551953" cy="3169901"/>
          </a:xfrm>
        </p:spPr>
      </p:pic>
      <p:sp>
        <p:nvSpPr>
          <p:cNvPr id="5" name="TextBox 4"/>
          <p:cNvSpPr txBox="1"/>
          <p:nvPr/>
        </p:nvSpPr>
        <p:spPr>
          <a:xfrm>
            <a:off x="9601200" y="2978853"/>
            <a:ext cx="2409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Data Shown:</a:t>
            </a:r>
          </a:p>
          <a:p>
            <a:pPr algn="ctr"/>
            <a:r>
              <a:rPr lang="en-US" dirty="0" smtClean="0"/>
              <a:t>November 14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  <a:r>
              <a:rPr lang="en-US" dirty="0" smtClean="0"/>
              <a:t>to January 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b="1" u="sng" dirty="0" smtClean="0"/>
              <a:t>Typical Measurements:</a:t>
            </a:r>
            <a:r>
              <a:rPr lang="en-US" dirty="0" smtClean="0"/>
              <a:t> 35 </a:t>
            </a:r>
            <a:r>
              <a:rPr lang="mr-IN" dirty="0" smtClean="0"/>
              <a:t>–</a:t>
            </a:r>
            <a:r>
              <a:rPr lang="en-US" dirty="0" smtClean="0"/>
              <a:t> 40%</a:t>
            </a:r>
          </a:p>
        </p:txBody>
      </p:sp>
    </p:spTree>
    <p:extLst>
      <p:ext uri="{BB962C8B-B14F-4D97-AF65-F5344CB8AC3E}">
        <p14:creationId xmlns:p14="http://schemas.microsoft.com/office/powerpoint/2010/main" val="20164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306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KAMYR Chip Meter</a:t>
            </a:r>
            <a:br>
              <a:rPr lang="en-US" dirty="0" smtClean="0"/>
            </a:br>
            <a:r>
              <a:rPr lang="en-US" sz="2000" dirty="0" smtClean="0"/>
              <a:t>after no data period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9379"/>
            <a:ext cx="7910384" cy="2992906"/>
          </a:xfrm>
        </p:spPr>
      </p:pic>
      <p:sp>
        <p:nvSpPr>
          <p:cNvPr id="5" name="TextBox 4"/>
          <p:cNvSpPr txBox="1"/>
          <p:nvPr/>
        </p:nvSpPr>
        <p:spPr>
          <a:xfrm>
            <a:off x="9106929" y="2970169"/>
            <a:ext cx="2656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Data Shown:</a:t>
            </a:r>
          </a:p>
          <a:p>
            <a:pPr algn="ctr"/>
            <a:r>
              <a:rPr lang="en-US" dirty="0" smtClean="0"/>
              <a:t>January 18</a:t>
            </a:r>
            <a:r>
              <a:rPr lang="en-US" baseline="30000" dirty="0" smtClean="0"/>
              <a:t>th</a:t>
            </a:r>
            <a:r>
              <a:rPr lang="en-US" dirty="0" smtClean="0"/>
              <a:t> to January 25</a:t>
            </a:r>
            <a:r>
              <a:rPr lang="en-US" baseline="30000" dirty="0" smtClean="0"/>
              <a:t>th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b="1" u="sng" dirty="0" smtClean="0"/>
              <a:t>Irregular Behavior Begins:</a:t>
            </a:r>
            <a:endParaRPr lang="en-US" dirty="0" smtClean="0"/>
          </a:p>
          <a:p>
            <a:pPr algn="ctr"/>
            <a:r>
              <a:rPr lang="en-US" dirty="0" smtClean="0"/>
              <a:t>January 23</a:t>
            </a:r>
            <a:r>
              <a:rPr lang="en-US" baseline="30000" dirty="0" smtClean="0"/>
              <a:t>rd</a:t>
            </a:r>
            <a:r>
              <a:rPr lang="en-US" dirty="0" smtClean="0"/>
              <a:t>, 2017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018638" y="2594919"/>
            <a:ext cx="12357" cy="26937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018638" y="3076832"/>
            <a:ext cx="159402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5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KAMYR Chip Meter</a:t>
            </a:r>
            <a:br>
              <a:rPr lang="en-US" dirty="0" smtClean="0"/>
            </a:br>
            <a:r>
              <a:rPr lang="en-US" sz="2000" dirty="0" smtClean="0"/>
              <a:t>isolate selected area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6138"/>
            <a:ext cx="10515600" cy="3978593"/>
          </a:xfrm>
        </p:spPr>
      </p:pic>
      <p:sp>
        <p:nvSpPr>
          <p:cNvPr id="8" name="Rounded Rectangle 7"/>
          <p:cNvSpPr/>
          <p:nvPr/>
        </p:nvSpPr>
        <p:spPr>
          <a:xfrm>
            <a:off x="1470454" y="5313405"/>
            <a:ext cx="7525265" cy="395417"/>
          </a:xfrm>
          <a:prstGeom prst="roundRect">
            <a:avLst/>
          </a:prstGeom>
          <a:solidFill>
            <a:srgbClr val="00B05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995719" y="2086138"/>
            <a:ext cx="2483708" cy="3622684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KAMYR Chip Meter</a:t>
            </a:r>
            <a:br>
              <a:rPr lang="en-US" dirty="0" smtClean="0"/>
            </a:br>
            <a:r>
              <a:rPr lang="en-US" sz="2000" dirty="0" smtClean="0"/>
              <a:t>isolated area - zoom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0330"/>
            <a:ext cx="7984524" cy="3053140"/>
          </a:xfrm>
        </p:spPr>
      </p:pic>
      <p:sp>
        <p:nvSpPr>
          <p:cNvPr id="5" name="TextBox 4"/>
          <p:cNvSpPr txBox="1"/>
          <p:nvPr/>
        </p:nvSpPr>
        <p:spPr>
          <a:xfrm>
            <a:off x="9057502" y="2981237"/>
            <a:ext cx="2656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Data Shown:</a:t>
            </a:r>
          </a:p>
          <a:p>
            <a:pPr algn="ctr"/>
            <a:r>
              <a:rPr lang="en-US" dirty="0" smtClean="0"/>
              <a:t>January 18</a:t>
            </a:r>
            <a:r>
              <a:rPr lang="en-US" baseline="30000" dirty="0" smtClean="0"/>
              <a:t>th</a:t>
            </a:r>
            <a:r>
              <a:rPr lang="en-US" dirty="0" smtClean="0"/>
              <a:t> to January 23</a:t>
            </a:r>
            <a:r>
              <a:rPr lang="en-US" baseline="30000" dirty="0" smtClean="0"/>
              <a:t>rd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b="1" u="sng" dirty="0" smtClean="0"/>
              <a:t>Isolated Peak:</a:t>
            </a:r>
            <a:endParaRPr lang="en-US" dirty="0" smtClean="0"/>
          </a:p>
          <a:p>
            <a:pPr algn="ctr"/>
            <a:r>
              <a:rPr lang="en-US" dirty="0" smtClean="0"/>
              <a:t>January 19</a:t>
            </a:r>
            <a:r>
              <a:rPr lang="en-US" baseline="30000" dirty="0" smtClean="0"/>
              <a:t>th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161535" y="2570205"/>
            <a:ext cx="7747687" cy="2743200"/>
          </a:xfrm>
          <a:prstGeom prst="roundRect">
            <a:avLst/>
          </a:prstGeom>
          <a:solidFill>
            <a:srgbClr val="00B05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6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KAMYR Chip Meter</a:t>
            </a:r>
            <a:br>
              <a:rPr lang="en-US" dirty="0" smtClean="0"/>
            </a:br>
            <a:r>
              <a:rPr lang="en-US" sz="2000" dirty="0" smtClean="0"/>
              <a:t>isolated area </a:t>
            </a:r>
            <a:r>
              <a:rPr lang="mr-IN" sz="2000" dirty="0" smtClean="0"/>
              <a:t>–</a:t>
            </a:r>
            <a:r>
              <a:rPr lang="en-US" sz="2000" dirty="0" smtClean="0"/>
              <a:t> zoom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2627"/>
            <a:ext cx="8021595" cy="2964825"/>
          </a:xfrm>
        </p:spPr>
      </p:pic>
      <p:sp>
        <p:nvSpPr>
          <p:cNvPr id="6" name="Rounded Rectangle 5"/>
          <p:cNvSpPr/>
          <p:nvPr/>
        </p:nvSpPr>
        <p:spPr>
          <a:xfrm>
            <a:off x="1235676" y="2792627"/>
            <a:ext cx="7821827" cy="2656703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57502" y="2981237"/>
            <a:ext cx="26567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Data Shown:</a:t>
            </a:r>
          </a:p>
          <a:p>
            <a:pPr algn="ctr"/>
            <a:r>
              <a:rPr lang="en-US" dirty="0" smtClean="0"/>
              <a:t>January </a:t>
            </a:r>
            <a:r>
              <a:rPr lang="en-US" dirty="0"/>
              <a:t>23</a:t>
            </a:r>
            <a:r>
              <a:rPr lang="en-US" baseline="30000" dirty="0"/>
              <a:t>rd</a:t>
            </a:r>
            <a:endParaRPr lang="en-US" dirty="0"/>
          </a:p>
          <a:p>
            <a:pPr algn="ctr"/>
            <a:r>
              <a:rPr lang="en-US" dirty="0" smtClean="0"/>
              <a:t>to January</a:t>
            </a:r>
            <a:r>
              <a:rPr lang="en-US" dirty="0"/>
              <a:t> </a:t>
            </a:r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endParaRPr lang="en-US" dirty="0" smtClean="0"/>
          </a:p>
          <a:p>
            <a:endParaRPr lang="en-US" dirty="0"/>
          </a:p>
          <a:p>
            <a:pPr algn="ctr"/>
            <a:r>
              <a:rPr lang="en-US" b="1" u="sng" dirty="0" smtClean="0"/>
              <a:t>Isolated Peaks:</a:t>
            </a:r>
            <a:endParaRPr lang="en-US" dirty="0" smtClean="0"/>
          </a:p>
          <a:p>
            <a:pPr algn="ctr"/>
            <a:r>
              <a:rPr lang="en-US" dirty="0" smtClean="0"/>
              <a:t>January 24</a:t>
            </a:r>
            <a:r>
              <a:rPr lang="en-US" baseline="30000" dirty="0" smtClean="0"/>
              <a:t>th</a:t>
            </a:r>
          </a:p>
          <a:p>
            <a:pPr algn="ctr"/>
            <a:r>
              <a:rPr lang="en-US" dirty="0" smtClean="0"/>
              <a:t>Saturated at 200%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January 25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algn="ctr"/>
            <a:r>
              <a:rPr lang="en-US" dirty="0" smtClean="0"/>
              <a:t>8:22 AM</a:t>
            </a:r>
          </a:p>
          <a:p>
            <a:pPr algn="ctr"/>
            <a:r>
              <a:rPr lang="en-US" dirty="0" smtClean="0"/>
              <a:t>Disconnect / Fail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35676" y="4757351"/>
            <a:ext cx="7624119" cy="691979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KAMYR Chip Meter</a:t>
            </a:r>
            <a:br>
              <a:rPr lang="en-US" dirty="0" smtClean="0"/>
            </a:br>
            <a:r>
              <a:rPr lang="en-US" dirty="0" smtClean="0"/>
              <a:t>isolated area - zoom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0786"/>
            <a:ext cx="10515600" cy="3821015"/>
          </a:xfrm>
        </p:spPr>
      </p:pic>
      <p:sp>
        <p:nvSpPr>
          <p:cNvPr id="5" name="Rounded Rectangle 4"/>
          <p:cNvSpPr/>
          <p:nvPr/>
        </p:nvSpPr>
        <p:spPr>
          <a:xfrm>
            <a:off x="1334530" y="2090786"/>
            <a:ext cx="10120184" cy="3568609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17092" y="2201997"/>
            <a:ext cx="234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Peaks saturate at 200%</a:t>
            </a:r>
            <a:endParaRPr lang="en-US"/>
          </a:p>
        </p:txBody>
      </p:sp>
      <p:sp>
        <p:nvSpPr>
          <p:cNvPr id="7" name="Curved Left Arrow 6"/>
          <p:cNvSpPr/>
          <p:nvPr/>
        </p:nvSpPr>
        <p:spPr>
          <a:xfrm rot="5400000">
            <a:off x="3914683" y="2165715"/>
            <a:ext cx="731520" cy="1418679"/>
          </a:xfrm>
          <a:prstGeom prst="curvedLeftArrow">
            <a:avLst>
              <a:gd name="adj1" fmla="val 17856"/>
              <a:gd name="adj2" fmla="val 50000"/>
              <a:gd name="adj3" fmla="val 45270"/>
            </a:avLst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20438" y="2317485"/>
            <a:ext cx="1456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Disconnected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Failed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0387914" y="2710556"/>
            <a:ext cx="677562" cy="189422"/>
          </a:xfrm>
          <a:prstGeom prst="rightArrow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Trend Chart of Customer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97838" y="2088107"/>
            <a:ext cx="305596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Trend Chart Data Displayed: </a:t>
            </a:r>
          </a:p>
          <a:p>
            <a:pPr lvl="1"/>
            <a:r>
              <a:rPr lang="en-US" sz="1600" dirty="0" smtClean="0"/>
              <a:t>November 14, 2016 to January 23, 2017.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600" b="1" u="sng" dirty="0" smtClean="0"/>
              <a:t>Six Dates Displaying </a:t>
            </a:r>
            <a:r>
              <a:rPr lang="en-US" sz="1600" b="1" u="sng" dirty="0"/>
              <a:t>E</a:t>
            </a:r>
            <a:r>
              <a:rPr lang="en-US" sz="1600" b="1" u="sng" dirty="0" smtClean="0"/>
              <a:t>xtremes: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November 19</a:t>
            </a:r>
            <a:r>
              <a:rPr lang="en-US" sz="1600" baseline="30000" dirty="0" smtClean="0"/>
              <a:t>th</a:t>
            </a: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December 7</a:t>
            </a:r>
            <a:r>
              <a:rPr lang="en-US" sz="1600" baseline="30000" dirty="0" smtClean="0"/>
              <a:t>th</a:t>
            </a: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December 9</a:t>
            </a:r>
            <a:r>
              <a:rPr lang="en-US" sz="1600" baseline="30000" dirty="0" smtClean="0"/>
              <a:t>th</a:t>
            </a: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December 13</a:t>
            </a:r>
            <a:r>
              <a:rPr lang="en-US" sz="1600" baseline="30000" dirty="0" smtClean="0"/>
              <a:t>th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January 12</a:t>
            </a:r>
            <a:r>
              <a:rPr lang="en-US" sz="1600" baseline="30000" dirty="0" smtClean="0"/>
              <a:t>th</a:t>
            </a:r>
            <a:endParaRPr lang="en-US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January 15</a:t>
            </a:r>
            <a:r>
              <a:rPr lang="en-US" sz="1600" baseline="30000" dirty="0" smtClean="0"/>
              <a:t>th</a:t>
            </a:r>
            <a:endParaRPr lang="en-US" sz="1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1600" dirty="0" smtClean="0"/>
              <a:t>The missing gaps of data are issues with the </a:t>
            </a:r>
            <a:r>
              <a:rPr lang="en-US" sz="1600" dirty="0" err="1" smtClean="0"/>
              <a:t>Exosite</a:t>
            </a:r>
            <a:r>
              <a:rPr lang="en-US" sz="1600" dirty="0" smtClean="0"/>
              <a:t> database.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7153"/>
            <a:ext cx="7376994" cy="43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November 19</a:t>
            </a:r>
            <a:r>
              <a:rPr lang="en-US" baseline="30000" dirty="0" smtClean="0"/>
              <a:t>th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319746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66077" y="3247241"/>
            <a:ext cx="29877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</a:t>
            </a:r>
            <a:r>
              <a:rPr lang="en-US" b="1" u="sng" dirty="0" smtClean="0"/>
              <a:t>uration of Extreme Section:  </a:t>
            </a:r>
          </a:p>
          <a:p>
            <a:endParaRPr lang="en-US" b="1" u="sng" dirty="0"/>
          </a:p>
          <a:p>
            <a:pPr algn="ctr"/>
            <a:r>
              <a:rPr lang="en-US" sz="2800" dirty="0"/>
              <a:t>1</a:t>
            </a:r>
            <a:r>
              <a:rPr lang="en-US" sz="2800" dirty="0" smtClean="0"/>
              <a:t> </a:t>
            </a:r>
            <a:r>
              <a:rPr lang="en-US" sz="2000" dirty="0" smtClean="0"/>
              <a:t>hour</a:t>
            </a:r>
          </a:p>
          <a:p>
            <a:pPr algn="ctr"/>
            <a:r>
              <a:rPr lang="en-US" sz="2800" dirty="0" smtClean="0"/>
              <a:t>30 </a:t>
            </a:r>
            <a:r>
              <a:rPr lang="en-US" sz="2000" dirty="0" smtClean="0"/>
              <a:t>minutes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841163" y="2621954"/>
            <a:ext cx="765917" cy="250070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64022" y="2621953"/>
            <a:ext cx="1477141" cy="2500707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07080" y="2621954"/>
            <a:ext cx="208131" cy="2500707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5212" y="2616003"/>
            <a:ext cx="1459008" cy="2500707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December 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1977"/>
            <a:ext cx="7333715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66077" y="1909760"/>
            <a:ext cx="29877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</a:t>
            </a:r>
            <a:r>
              <a:rPr lang="en-US" b="1" u="sng" dirty="0" smtClean="0"/>
              <a:t>uration of Extreme Section:  </a:t>
            </a:r>
          </a:p>
          <a:p>
            <a:endParaRPr lang="en-US" b="1" u="sng" dirty="0"/>
          </a:p>
          <a:p>
            <a:pPr algn="ctr"/>
            <a:r>
              <a:rPr lang="en-US" sz="2800" dirty="0" smtClean="0"/>
              <a:t>16 </a:t>
            </a:r>
            <a:r>
              <a:rPr lang="en-US" sz="2000" dirty="0" smtClean="0"/>
              <a:t>hours</a:t>
            </a:r>
          </a:p>
          <a:p>
            <a:pPr algn="ctr"/>
            <a:r>
              <a:rPr lang="en-US" sz="2800" dirty="0" smtClean="0"/>
              <a:t>30 </a:t>
            </a:r>
            <a:r>
              <a:rPr lang="en-US" sz="2000" dirty="0" smtClean="0"/>
              <a:t>minutes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66076" y="4655210"/>
            <a:ext cx="29877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</a:t>
            </a:r>
            <a:r>
              <a:rPr lang="en-US" b="1" u="sng" dirty="0" smtClean="0"/>
              <a:t>uration of Lead-Up Section:  </a:t>
            </a:r>
          </a:p>
          <a:p>
            <a:endParaRPr lang="en-US" b="1" u="sng" dirty="0"/>
          </a:p>
          <a:p>
            <a:pPr algn="ctr"/>
            <a:r>
              <a:rPr lang="en-US" sz="2800" dirty="0"/>
              <a:t>5</a:t>
            </a:r>
            <a:r>
              <a:rPr lang="en-US" sz="2800" dirty="0" smtClean="0"/>
              <a:t> </a:t>
            </a:r>
            <a:r>
              <a:rPr lang="en-US" sz="2000" dirty="0" smtClean="0"/>
              <a:t>hours</a:t>
            </a:r>
          </a:p>
          <a:p>
            <a:pPr algn="ctr"/>
            <a:r>
              <a:rPr lang="en-US" sz="2800" dirty="0"/>
              <a:t>4</a:t>
            </a:r>
            <a:r>
              <a:rPr lang="en-US" sz="2800" dirty="0" smtClean="0"/>
              <a:t>5 </a:t>
            </a:r>
            <a:r>
              <a:rPr lang="en-US" sz="2000" dirty="0" smtClean="0"/>
              <a:t>minutes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467320" y="2899810"/>
            <a:ext cx="2119836" cy="234409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87346" y="2899810"/>
            <a:ext cx="779973" cy="2338146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9178" y="2899810"/>
            <a:ext cx="308167" cy="2338146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87157" y="2899810"/>
            <a:ext cx="156610" cy="2338146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3767" y="2899810"/>
            <a:ext cx="535504" cy="2338146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December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303285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66077" y="3219946"/>
            <a:ext cx="29877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</a:t>
            </a:r>
            <a:r>
              <a:rPr lang="en-US" b="1" u="sng" dirty="0" smtClean="0"/>
              <a:t>uration of Extreme Section:  </a:t>
            </a:r>
          </a:p>
          <a:p>
            <a:endParaRPr lang="en-US" b="1" u="sng" dirty="0"/>
          </a:p>
          <a:p>
            <a:pPr algn="ctr"/>
            <a:r>
              <a:rPr lang="en-US" sz="2800" dirty="0"/>
              <a:t>7</a:t>
            </a:r>
            <a:r>
              <a:rPr lang="en-US" sz="2800" dirty="0" smtClean="0"/>
              <a:t> </a:t>
            </a:r>
            <a:r>
              <a:rPr lang="en-US" sz="2000" dirty="0" smtClean="0"/>
              <a:t>hours</a:t>
            </a:r>
          </a:p>
          <a:p>
            <a:pPr algn="ctr"/>
            <a:r>
              <a:rPr lang="en-US" sz="2800" dirty="0" smtClean="0"/>
              <a:t>30 </a:t>
            </a:r>
            <a:r>
              <a:rPr lang="en-US" sz="2000" dirty="0" smtClean="0"/>
              <a:t>minutes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374409" y="2652266"/>
            <a:ext cx="1838904" cy="24754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13316" y="2652598"/>
            <a:ext cx="308166" cy="2469164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23607" y="2652598"/>
            <a:ext cx="1050802" cy="246916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21482" y="2652598"/>
            <a:ext cx="742633" cy="246916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December 13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5727"/>
            <a:ext cx="7301043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66077" y="3247240"/>
            <a:ext cx="29877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</a:t>
            </a:r>
            <a:r>
              <a:rPr lang="en-US" b="1" u="sng" dirty="0" smtClean="0"/>
              <a:t>uration of Extreme Section:  </a:t>
            </a:r>
          </a:p>
          <a:p>
            <a:endParaRPr lang="en-US" b="1" u="sng" dirty="0"/>
          </a:p>
          <a:p>
            <a:pPr algn="ctr"/>
            <a:r>
              <a:rPr lang="en-US" sz="2800" dirty="0" smtClean="0"/>
              <a:t>2 </a:t>
            </a:r>
            <a:r>
              <a:rPr lang="en-US" sz="2000" dirty="0" smtClean="0"/>
              <a:t>hours</a:t>
            </a:r>
          </a:p>
          <a:p>
            <a:pPr algn="ctr"/>
            <a:r>
              <a:rPr lang="en-US" sz="2800" dirty="0" smtClean="0"/>
              <a:t>25 </a:t>
            </a:r>
            <a:r>
              <a:rPr lang="en-US" sz="2000" dirty="0" smtClean="0"/>
              <a:t>minutes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940225" y="2783617"/>
            <a:ext cx="510246" cy="246949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50471" y="2783949"/>
            <a:ext cx="226834" cy="2469164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77305" y="2783949"/>
            <a:ext cx="1591862" cy="246916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4125" y="2783949"/>
            <a:ext cx="1566099" cy="246916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January 12th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5855"/>
            <a:ext cx="7367606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66077" y="3247240"/>
            <a:ext cx="29877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</a:t>
            </a:r>
            <a:r>
              <a:rPr lang="en-US" b="1" u="sng" dirty="0" smtClean="0"/>
              <a:t>uration of Extreme Section:  </a:t>
            </a:r>
          </a:p>
          <a:p>
            <a:endParaRPr lang="en-US" b="1" u="sng" dirty="0"/>
          </a:p>
          <a:p>
            <a:pPr algn="ctr"/>
            <a:r>
              <a:rPr lang="en-US" sz="2800" dirty="0"/>
              <a:t>4</a:t>
            </a:r>
            <a:r>
              <a:rPr lang="en-US" sz="2800" dirty="0" smtClean="0"/>
              <a:t> </a:t>
            </a:r>
            <a:r>
              <a:rPr lang="en-US" sz="2000" dirty="0" smtClean="0"/>
              <a:t>hours</a:t>
            </a:r>
          </a:p>
          <a:p>
            <a:pPr algn="ctr"/>
            <a:r>
              <a:rPr lang="en-US" sz="2800" dirty="0" smtClean="0"/>
              <a:t>10 </a:t>
            </a:r>
            <a:r>
              <a:rPr lang="en-US" sz="2000" dirty="0" smtClean="0"/>
              <a:t>minutes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103825" y="2909914"/>
            <a:ext cx="801319" cy="25200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5143" y="2909914"/>
            <a:ext cx="474883" cy="2520016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64023" y="2909914"/>
            <a:ext cx="1739804" cy="2520016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80026" y="2909914"/>
            <a:ext cx="929556" cy="2520016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8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January 15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2103"/>
            <a:ext cx="7386661" cy="4351338"/>
          </a:xfrm>
        </p:spPr>
      </p:pic>
      <p:sp>
        <p:nvSpPr>
          <p:cNvPr id="5" name="TextBox 4"/>
          <p:cNvSpPr txBox="1"/>
          <p:nvPr/>
        </p:nvSpPr>
        <p:spPr>
          <a:xfrm>
            <a:off x="8679975" y="1962103"/>
            <a:ext cx="29877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</a:t>
            </a:r>
            <a:r>
              <a:rPr lang="en-US" b="1" u="sng" dirty="0" smtClean="0"/>
              <a:t>uration of Extreme Section:  </a:t>
            </a:r>
          </a:p>
          <a:p>
            <a:endParaRPr lang="en-US" b="1" u="sng" dirty="0"/>
          </a:p>
          <a:p>
            <a:pPr algn="ctr"/>
            <a:r>
              <a:rPr lang="en-US" sz="2800" dirty="0" smtClean="0"/>
              <a:t>2 </a:t>
            </a:r>
            <a:r>
              <a:rPr lang="en-US" sz="2000" dirty="0" smtClean="0"/>
              <a:t>hours</a:t>
            </a:r>
          </a:p>
          <a:p>
            <a:pPr algn="ctr"/>
            <a:r>
              <a:rPr lang="en-US" sz="2800" dirty="0"/>
              <a:t>5</a:t>
            </a:r>
            <a:r>
              <a:rPr lang="en-US" sz="2800" dirty="0" smtClean="0"/>
              <a:t>5 </a:t>
            </a:r>
            <a:r>
              <a:rPr lang="en-US" sz="2000" dirty="0" smtClean="0"/>
              <a:t>minutes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679975" y="4655210"/>
            <a:ext cx="29877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</a:t>
            </a:r>
            <a:r>
              <a:rPr lang="en-US" b="1" u="sng" dirty="0" smtClean="0"/>
              <a:t>uration of Lead-Up Section:  </a:t>
            </a:r>
          </a:p>
          <a:p>
            <a:endParaRPr lang="en-US" b="1" u="sng" dirty="0"/>
          </a:p>
          <a:p>
            <a:pPr algn="ctr"/>
            <a:r>
              <a:rPr lang="en-US" sz="2800" dirty="0" smtClean="0"/>
              <a:t>18 </a:t>
            </a:r>
            <a:r>
              <a:rPr lang="en-US" sz="2000" dirty="0" smtClean="0"/>
              <a:t>hours</a:t>
            </a:r>
          </a:p>
          <a:p>
            <a:pPr algn="ctr"/>
            <a:r>
              <a:rPr lang="en-US" sz="2800" dirty="0"/>
              <a:t>4</a:t>
            </a:r>
            <a:r>
              <a:rPr lang="en-US" sz="2800" dirty="0" smtClean="0"/>
              <a:t>5 </a:t>
            </a:r>
            <a:r>
              <a:rPr lang="en-US" sz="2000" dirty="0" smtClean="0"/>
              <a:t>minutes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765629" y="2899810"/>
            <a:ext cx="225400" cy="25200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17799" y="2899810"/>
            <a:ext cx="1547829" cy="2520016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43815" y="2899810"/>
            <a:ext cx="873984" cy="2520016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91029" y="2899810"/>
            <a:ext cx="229713" cy="2520016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16428" y="2899810"/>
            <a:ext cx="1103257" cy="2520016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1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12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Trend Lines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4388"/>
            <a:ext cx="7483290" cy="4405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55" y="3126260"/>
            <a:ext cx="5758030" cy="144382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32" y="5346430"/>
            <a:ext cx="2771563" cy="11432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068549"/>
              </p:ext>
            </p:extLst>
          </p:nvPr>
        </p:nvGraphicFramePr>
        <p:xfrm>
          <a:off x="8831432" y="2220619"/>
          <a:ext cx="27715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782"/>
                <a:gridCol w="13857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𝚫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% Strain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#1 Back - A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- 3.29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#1 Back - C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- 4.26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#1 Front - 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- 2.15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#1 Front - C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- 4.90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#2 Back - C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- 3.29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#2 Front - 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- 0.77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67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10951</TotalTime>
  <Words>329</Words>
  <Application>Microsoft Macintosh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Boise Paper – Wallula</vt:lpstr>
      <vt:lpstr>Trend Chart of Customer Data</vt:lpstr>
      <vt:lpstr>November 19th </vt:lpstr>
      <vt:lpstr>December 7th </vt:lpstr>
      <vt:lpstr>December 9th </vt:lpstr>
      <vt:lpstr>December 13th </vt:lpstr>
      <vt:lpstr>January 12th</vt:lpstr>
      <vt:lpstr>January 15th</vt:lpstr>
      <vt:lpstr>Trend Lines</vt:lpstr>
      <vt:lpstr>Boise Paper – Wallula</vt:lpstr>
      <vt:lpstr>KAMYR Chip Meter</vt:lpstr>
      <vt:lpstr>KAMYR Chip Meter before no data period</vt:lpstr>
      <vt:lpstr>KAMYR Chip Meter after no data period</vt:lpstr>
      <vt:lpstr>KAMYR Chip Meter isolate selected area</vt:lpstr>
      <vt:lpstr>KAMYR Chip Meter isolated area - zoom</vt:lpstr>
      <vt:lpstr>KAMYR Chip Meter isolated area – zoom</vt:lpstr>
      <vt:lpstr>KAMYR Chip Meter isolated area - zoom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Boise Paper – Wallula</dc:title>
  <dc:creator>Microsoft Office User</dc:creator>
  <cp:lastModifiedBy>Microsoft Office User</cp:lastModifiedBy>
  <cp:revision>27</cp:revision>
  <dcterms:created xsi:type="dcterms:W3CDTF">2016-12-28T16:41:24Z</dcterms:created>
  <dcterms:modified xsi:type="dcterms:W3CDTF">2017-01-25T19:28:26Z</dcterms:modified>
</cp:coreProperties>
</file>