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87350-71D6-4E52-B0B0-73F000A0298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F5925-D68B-4473-B563-6ACCCFF1E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81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F5925-D68B-4473-B563-6ACCCFF1E0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21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ABF783C-E6BE-4395-BBD7-95898FACD657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3C82959-939B-41C6-93E7-C5614AE91DF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89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783C-E6BE-4395-BBD7-95898FACD657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2959-939B-41C6-93E7-C5614AE91D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6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783C-E6BE-4395-BBD7-95898FACD657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2959-939B-41C6-93E7-C5614AE91DF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834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783C-E6BE-4395-BBD7-95898FACD657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2959-939B-41C6-93E7-C5614AE91D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620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783C-E6BE-4395-BBD7-95898FACD657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2959-939B-41C6-93E7-C5614AE91D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753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783C-E6BE-4395-BBD7-95898FACD657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2959-939B-41C6-93E7-C5614AE91D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636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783C-E6BE-4395-BBD7-95898FACD657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2959-939B-41C6-93E7-C5614AE91DF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634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783C-E6BE-4395-BBD7-95898FACD657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2959-939B-41C6-93E7-C5614AE91DF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767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783C-E6BE-4395-BBD7-95898FACD657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2959-939B-41C6-93E7-C5614AE91DF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755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783C-E6BE-4395-BBD7-95898FACD657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2959-939B-41C6-93E7-C5614AE91D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783C-E6BE-4395-BBD7-95898FACD657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2959-939B-41C6-93E7-C5614AE91DF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199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783C-E6BE-4395-BBD7-95898FACD657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2959-939B-41C6-93E7-C5614AE91D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66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783C-E6BE-4395-BBD7-95898FACD657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2959-939B-41C6-93E7-C5614AE91DF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31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783C-E6BE-4395-BBD7-95898FACD657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2959-939B-41C6-93E7-C5614AE91DF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65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783C-E6BE-4395-BBD7-95898FACD657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2959-939B-41C6-93E7-C5614AE91D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5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783C-E6BE-4395-BBD7-95898FACD657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2959-939B-41C6-93E7-C5614AE91DF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81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783C-E6BE-4395-BBD7-95898FACD657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2959-939B-41C6-93E7-C5614AE91D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371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ABF783C-E6BE-4395-BBD7-95898FACD657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82959-939B-41C6-93E7-C5614AE91D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77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1231" y="746976"/>
            <a:ext cx="10515600" cy="16906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</a:t>
            </a:r>
            <a:r>
              <a:rPr lang="en-US" sz="4000" dirty="0" smtClean="0">
                <a:solidFill>
                  <a:srgbClr val="00B050"/>
                </a:solidFill>
                <a:latin typeface="Algerian" panose="04020705040A02060702" pitchFamily="82" charset="0"/>
              </a:rPr>
              <a:t>Assignment 2</a:t>
            </a:r>
            <a:br>
              <a:rPr lang="en-US" sz="4000" dirty="0" smtClean="0">
                <a:solidFill>
                  <a:srgbClr val="00B050"/>
                </a:solidFill>
                <a:latin typeface="Algerian" panose="04020705040A02060702" pitchFamily="82" charset="0"/>
              </a:rPr>
            </a:br>
            <a:r>
              <a:rPr lang="en-US" sz="4000" dirty="0" smtClean="0">
                <a:solidFill>
                  <a:srgbClr val="00B050"/>
                </a:solidFill>
                <a:latin typeface="Algerian" panose="04020705040A02060702" pitchFamily="82" charset="0"/>
              </a:rPr>
              <a:t>TITLE: Apply NIST to the group Assignment</a:t>
            </a:r>
            <a:br>
              <a:rPr lang="en-US" sz="4000" dirty="0" smtClean="0">
                <a:solidFill>
                  <a:srgbClr val="00B050"/>
                </a:solidFill>
                <a:latin typeface="Algerian" panose="04020705040A02060702" pitchFamily="82" charset="0"/>
              </a:rPr>
            </a:br>
            <a:r>
              <a:rPr lang="en-US" sz="4000" dirty="0" smtClean="0">
                <a:solidFill>
                  <a:srgbClr val="00B050"/>
                </a:solidFill>
                <a:latin typeface="Algerian" panose="04020705040A02060702" pitchFamily="82" charset="0"/>
              </a:rPr>
              <a:t>IPDRRG</a:t>
            </a:r>
            <a:endParaRPr lang="en-US" sz="4000" dirty="0">
              <a:solidFill>
                <a:srgbClr val="00B050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95401" y="3116686"/>
            <a:ext cx="9601196" cy="27591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ADELEKAN KAFAYAT ADERONKE</a:t>
            </a:r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Fellow ID: Cohort 2</a:t>
            </a:r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FE/23/10128218</a:t>
            </a:r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Date: 3</a:t>
            </a:r>
            <a:r>
              <a:rPr lang="en-US" sz="3200" baseline="300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rd</a:t>
            </a:r>
            <a:r>
              <a:rPr lang="en-US" sz="32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 September,2024.</a:t>
            </a:r>
            <a:endParaRPr lang="en-US" sz="32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00585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3955" y="1545465"/>
            <a:ext cx="7431110" cy="211213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sz="48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Things to be considered when Addressing Denial of service (DOS)</a:t>
            </a:r>
            <a:endParaRPr lang="en-US" sz="48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0924" y="3657596"/>
            <a:ext cx="7675807" cy="1828803"/>
          </a:xfrm>
        </p:spPr>
        <p:txBody>
          <a:bodyPr>
            <a:normAutofit fontScale="25000" lnSpcReduction="20000"/>
          </a:bodyPr>
          <a:lstStyle/>
          <a:p>
            <a:r>
              <a:rPr lang="en-US" sz="8000" b="1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IDENTIFY</a:t>
            </a:r>
          </a:p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US" sz="7200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Asset management: patient care devices, electronic health records</a:t>
            </a:r>
          </a:p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US" sz="7200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Risk Assessment: the impact of DOS attack on patient Data </a:t>
            </a:r>
          </a:p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US" sz="7200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Business Environment: understand the hospital potential </a:t>
            </a:r>
          </a:p>
        </p:txBody>
      </p:sp>
    </p:spTree>
    <p:extLst>
      <p:ext uri="{BB962C8B-B14F-4D97-AF65-F5344CB8AC3E}">
        <p14:creationId xmlns:p14="http://schemas.microsoft.com/office/powerpoint/2010/main" val="4192814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  <p:sndAc>
          <p:stSnd>
            <p:snd r:embed="rId3" name="cashreg.wav"/>
          </p:stSnd>
        </p:sndAc>
      </p:transition>
    </mc:Choice>
    <mc:Fallback>
      <p:transition spd="slow">
        <p:split orient="vert"/>
        <p:sndAc>
          <p:stSnd>
            <p:snd r:embed="rId3" name="cashreg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PROTECT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Control: how do you control unauthorized access</a:t>
            </a:r>
          </a:p>
          <a:p>
            <a:r>
              <a:rPr lang="en-US" dirty="0" smtClean="0"/>
              <a:t>Data Security: good backup system in place(3 backup, outside, declare and in use) updated backup </a:t>
            </a:r>
          </a:p>
          <a:p>
            <a:r>
              <a:rPr lang="en-US" dirty="0" smtClean="0"/>
              <a:t>Maintenance : </a:t>
            </a:r>
          </a:p>
          <a:p>
            <a:r>
              <a:rPr lang="en-US" dirty="0" smtClean="0"/>
              <a:t>Protective Technology: Technologies: to deploy firewalls and anti DDOS to prevent attack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46118"/>
      </p:ext>
    </p:extLst>
  </p:cSld>
  <p:clrMapOvr>
    <a:masterClrMapping/>
  </p:clrMapOvr>
  <p:transition spd="slow">
    <p:wipe/>
    <p:sndAc>
      <p:stSnd>
        <p:snd r:embed="rId2" name="breeze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MONITORING: Provide real time alerts and enable rapid 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968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  <p:sndAc>
          <p:stSnd>
            <p:snd r:embed="rId2" name="voltage.wav"/>
          </p:stSnd>
        </p:sndAc>
      </p:transition>
    </mc:Choice>
    <mc:Fallback>
      <p:transition spd="slow">
        <p:fade/>
        <p:sndAc>
          <p:stSnd>
            <p:snd r:embed="rId2" name="voltag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656824"/>
            <a:ext cx="9601196" cy="1738646"/>
          </a:xfrm>
          <a:ln>
            <a:solidFill>
              <a:srgbClr val="00B05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8000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RESPOND </a:t>
            </a:r>
            <a:endParaRPr lang="en-US" sz="8000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respond planning: regular update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Communications: address staff, external partner to be patient the attack and effective action you are putting in place.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Analysis: after the attack analyze it and identify the root to prevent the future.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191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618186"/>
            <a:ext cx="9601196" cy="1790163"/>
          </a:xfrm>
        </p:spPr>
        <p:txBody>
          <a:bodyPr>
            <a:noAutofit/>
          </a:bodyPr>
          <a:lstStyle/>
          <a:p>
            <a:r>
              <a:rPr lang="en-US" sz="8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odoni MT Black" panose="02070A03080606020203" pitchFamily="18" charset="0"/>
              </a:rPr>
              <a:t>RECOVER</a:t>
            </a:r>
            <a:endParaRPr lang="en-US" sz="8000" b="1" dirty="0">
              <a:solidFill>
                <a:schemeClr val="accent4">
                  <a:lumMod val="60000"/>
                  <a:lumOff val="40000"/>
                </a:schemeClr>
              </a:solidFill>
              <a:latin typeface="Bodoni MT Black" panose="02070A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restoring normal hospital operations (ASAP)</a:t>
            </a:r>
          </a:p>
          <a:p>
            <a:r>
              <a:rPr lang="en-US" dirty="0" smtClean="0"/>
              <a:t>Improvement: improve defenses policies strength</a:t>
            </a:r>
          </a:p>
          <a:p>
            <a:r>
              <a:rPr lang="en-US" dirty="0" smtClean="0"/>
              <a:t>Communication: always ensure great communication skill among Staff, patient and stakeholders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55384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7C80"/>
          </a:solidFill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GOVERN</a:t>
            </a:r>
            <a:endParaRPr lang="en-US" sz="72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Governance framework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Risk management strategy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Compliance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Training and awareness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All the above has to put in place in terms of Govern so as to have good strategic and effective management and overall mission and regulatory requirements.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48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033" y="806333"/>
            <a:ext cx="9601196" cy="13038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  <a:effectLst>
            <a:softEdge rad="635000"/>
          </a:effectLst>
        </p:spPr>
        <p:txBody>
          <a:bodyPr>
            <a:prstTxWarp prst="textCurveUp">
              <a:avLst/>
            </a:prstTxWarp>
            <a:scene3d>
              <a:camera prst="isometricOffAxis1Left"/>
              <a:lightRig rig="threePt" dir="t"/>
            </a:scene3d>
          </a:bodyPr>
          <a:lstStyle/>
          <a:p>
            <a:r>
              <a:rPr lang="en-US" dirty="0"/>
              <a:t>THANK YOU</a:t>
            </a:r>
          </a:p>
          <a:p>
            <a:endParaRPr lang="en-US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4147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  <p:sndAc>
          <p:stSnd>
            <p:snd r:embed="rId2" name="arrow.wav"/>
          </p:stSnd>
        </p:sndAc>
      </p:transition>
    </mc:Choice>
    <mc:Fallback>
      <p:transition spd="slow">
        <p:fade/>
        <p:sndAc>
          <p:stSnd>
            <p:snd r:embed="rId2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111</TotalTime>
  <Words>229</Words>
  <Application>Microsoft Office PowerPoint</Application>
  <PresentationFormat>Widescreen</PresentationFormat>
  <Paragraphs>33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Algerian</vt:lpstr>
      <vt:lpstr>Arial</vt:lpstr>
      <vt:lpstr>Arial Rounded MT Bold</vt:lpstr>
      <vt:lpstr>Bodoni MT Black</vt:lpstr>
      <vt:lpstr>Bookman Old Style</vt:lpstr>
      <vt:lpstr>Calibri</vt:lpstr>
      <vt:lpstr>Garamond</vt:lpstr>
      <vt:lpstr>Wingdings</vt:lpstr>
      <vt:lpstr>Organic</vt:lpstr>
      <vt:lpstr> Assignment 2 TITLE: Apply NIST to the group Assignment IPDRRG</vt:lpstr>
      <vt:lpstr>Things to be considered when Addressing Denial of service (DOS)</vt:lpstr>
      <vt:lpstr>NEXT PROTECT</vt:lpstr>
      <vt:lpstr>DETECT</vt:lpstr>
      <vt:lpstr>RESPOND </vt:lpstr>
      <vt:lpstr>RECOVER</vt:lpstr>
      <vt:lpstr>GOVERN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 TITLE: Apply NIST to the group Assignment IPDRRG</dc:title>
  <dc:creator>TOSHIBA</dc:creator>
  <cp:lastModifiedBy>TOSHIBA</cp:lastModifiedBy>
  <cp:revision>11</cp:revision>
  <dcterms:created xsi:type="dcterms:W3CDTF">2024-09-03T19:43:13Z</dcterms:created>
  <dcterms:modified xsi:type="dcterms:W3CDTF">2024-09-03T21:34:45Z</dcterms:modified>
</cp:coreProperties>
</file>