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46571d8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46571d8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46571d8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46571d8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6571d8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6571d8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46571d8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46571d8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6571d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6571d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-46725"/>
            <a:ext cx="88323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Honeypot phishing campaign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7400" y="1973750"/>
            <a:ext cx="88323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803"/>
              <a:buNone/>
            </a:pPr>
            <a:r>
              <a:rPr lang="en" sz="3000">
                <a:solidFill>
                  <a:schemeClr val="dk1"/>
                </a:solidFill>
              </a:rPr>
              <a:t>Analyzing Phishing Behavior and Enhancing Security Monitoring								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803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640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By group 2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62475" y="50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Data Flow Architecture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Data Flow Architecture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5" y="1290300"/>
            <a:ext cx="7359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754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SESSIO</a:t>
            </a:r>
            <a:r>
              <a:rPr lang="en" sz="3600"/>
              <a:t>N ANALYSIS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SESSION ANALYSIS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0"/>
            <a:ext cx="8520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Expert recommendation</a:t>
            </a:r>
            <a:endParaRPr sz="3000"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1106700"/>
            <a:ext cx="85206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" sz="3000">
                <a:solidFill>
                  <a:schemeClr val="dk1"/>
                </a:solidFill>
              </a:rPr>
              <a:t>Regularly update and configure honeypot.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" sz="3000">
                <a:solidFill>
                  <a:schemeClr val="dk1"/>
                </a:solidFill>
              </a:rPr>
              <a:t>Combine honeypots with tools like cowrie to monitor network traffic.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" sz="3000">
                <a:solidFill>
                  <a:schemeClr val="dk1"/>
                </a:solidFill>
              </a:rPr>
              <a:t>Use cowrie detailed section logging especially for SSH base phishing and brute-force attempts.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5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Conclusion</a:t>
            </a:r>
            <a:r>
              <a:rPr lang="en"/>
              <a:t>	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034775" y="627450"/>
            <a:ext cx="3109200" cy="4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</a:rPr>
              <a:t>The combination of tools provided us with security measure and educate users on how to spot and avoid phishing attempt and helped them improve overall network defence strategy.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descr="Global Cloud - Global Cyber Security | Global technology, cy… | Flickr"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7850"/>
            <a:ext cx="5729974" cy="414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ure Data - Cyber Security - | Cyber security, secure data… | Flickr"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300" y="48200"/>
            <a:ext cx="4655425" cy="50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0" y="1409650"/>
            <a:ext cx="8923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</a:rPr>
              <a:t>Thank you 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8200" y="42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Team members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41200" y="2693000"/>
            <a:ext cx="41412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Ahmed Olakunle Mustapha—FE/23/78296064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Akinde Gideon Toluwani—FE/23/68945453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Aremu Ayodeji Seun—FE/23/99247117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Adelekan Kafayat Aderonke—FE/23/10128217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Mahmud Nafisa Gidangoga—FE/23/7236016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400">
                <a:solidFill>
                  <a:schemeClr val="dk1"/>
                </a:solidFill>
              </a:rPr>
              <a:t>Onilude Hammed Ayanniyi—FE/23/81119378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996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INTRODUCTION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Phishing is a type of social engineering where attackers use deceptive tactics to trick individuals into revealing sensitive information, such as passwords, credit card numbers, or bank account details.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 These attacks often come in the form of emails, text messages, or phone calls that appear to be from legitimate sources like banks, online retailers, or government agencies.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26" y="0"/>
            <a:ext cx="4384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71725" y="246100"/>
            <a:ext cx="852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 	OBJECTIVES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936575"/>
            <a:ext cx="71025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Set up a phishing detection campaign using the Cowrie honeypot to capture phishing attempts and analyze data in Splunk.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0810"/>
              <a:buNone/>
            </a:pPr>
            <a:r>
              <a:rPr lang="en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PURPOSE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Enhance detection of phishing attacks, gather intelligence on attack patterns, and build defenses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MOTIVATION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92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Threat intelligence gathering by;</a:t>
            </a:r>
            <a:endParaRPr b="1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>
                <a:solidFill>
                  <a:schemeClr val="dk1"/>
                </a:solidFill>
              </a:rPr>
              <a:t> stimulating vulnerable SSH services.</a:t>
            </a:r>
            <a:endParaRPr b="1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>
                <a:solidFill>
                  <a:schemeClr val="dk1"/>
                </a:solidFill>
              </a:rPr>
              <a:t>Attracting malicious actors to gain a clear of emerging phishing trends and threats.</a:t>
            </a:r>
            <a:endParaRPr b="1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>
                <a:solidFill>
                  <a:schemeClr val="dk1"/>
                </a:solidFill>
              </a:rPr>
              <a:t>The use of honeypot as a defensive tool to counter malicious actors tactics and attacks.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Challenges we are trying to solve in real time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Understanding attack pattern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Testing security tool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Legal evidence collection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Mitigating attacks in advance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b="1" lang="en" sz="2400">
                <a:solidFill>
                  <a:schemeClr val="dk1"/>
                </a:solidFill>
              </a:rPr>
              <a:t>Contribution to the security community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Tools use </a:t>
            </a:r>
            <a:endParaRPr sz="36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➢"/>
            </a:pPr>
            <a:r>
              <a:rPr lang="en" sz="3600">
                <a:solidFill>
                  <a:schemeClr val="dk1"/>
                </a:solidFill>
              </a:rPr>
              <a:t>Cowrie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➢"/>
            </a:pPr>
            <a:r>
              <a:rPr lang="en" sz="3600">
                <a:solidFill>
                  <a:schemeClr val="dk1"/>
                </a:solidFill>
              </a:rPr>
              <a:t>splunk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➢"/>
            </a:pPr>
            <a:r>
              <a:rPr lang="en" sz="3600">
                <a:solidFill>
                  <a:schemeClr val="dk1"/>
                </a:solidFill>
              </a:rPr>
              <a:t>Why Use these tools?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Data F</a:t>
            </a:r>
            <a:r>
              <a:rPr lang="en" sz="3600"/>
              <a:t>low Architecture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9167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