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6" r:id="rId4"/>
    <p:sldId id="263" r:id="rId5"/>
    <p:sldId id="259" r:id="rId6"/>
    <p:sldId id="258" r:id="rId7"/>
    <p:sldId id="265" r:id="rId8"/>
    <p:sldId id="261" r:id="rId9"/>
    <p:sldId id="264" r:id="rId10"/>
    <p:sldId id="260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0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6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8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9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9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0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0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4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1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3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16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CS542 PRO\stock-mar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b="1" dirty="0" smtClean="0">
                <a:solidFill>
                  <a:srgbClr val="FFFF00"/>
                </a:solidFill>
                <a:latin typeface="Times" panose="02020603060405020304" pitchFamily="18" charset="0"/>
              </a:rPr>
              <a:t>CS542 Final Project </a:t>
            </a:r>
            <a:br>
              <a:rPr lang="en-US" altLang="zh-CN" sz="6000" b="1" dirty="0" smtClean="0">
                <a:solidFill>
                  <a:srgbClr val="FFFF00"/>
                </a:solidFill>
                <a:latin typeface="Times" panose="02020603060405020304" pitchFamily="18" charset="0"/>
              </a:rPr>
            </a:br>
            <a:r>
              <a:rPr lang="en-US" altLang="zh-CN" b="1" dirty="0" smtClean="0">
                <a:solidFill>
                  <a:srgbClr val="FFFF00"/>
                </a:solidFill>
                <a:latin typeface="Times" panose="02020603060405020304" pitchFamily="18" charset="0"/>
              </a:rPr>
              <a:t>--- Stock market simulation system </a:t>
            </a:r>
            <a:r>
              <a:rPr lang="zh-CN" altLang="en-US" b="1" dirty="0" smtClean="0">
                <a:solidFill>
                  <a:srgbClr val="FFFF00"/>
                </a:solidFill>
                <a:latin typeface="Times" panose="02020603060405020304" pitchFamily="18" charset="0"/>
              </a:rPr>
              <a:t/>
            </a:r>
            <a:br>
              <a:rPr lang="zh-CN" altLang="en-US" b="1" dirty="0" smtClean="0">
                <a:solidFill>
                  <a:srgbClr val="FFFF00"/>
                </a:solidFill>
                <a:latin typeface="Times" panose="02020603060405020304" pitchFamily="18" charset="0"/>
              </a:rPr>
            </a:b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CHENGJIAO YANG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JIAN QIAO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YANG ZHENG</a:t>
            </a:r>
            <a:endParaRPr lang="zh-CN" altLang="en-US" b="1" dirty="0" smtClean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1" name="Picture 2" descr="D:\CS542 PR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77272"/>
            <a:ext cx="1900064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6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We use lots of develop tools and assist tools such as: </a:t>
            </a:r>
            <a:endParaRPr lang="zh-CN" altLang="zh-CN" dirty="0"/>
          </a:p>
          <a:p>
            <a:r>
              <a:rPr lang="en-US" altLang="zh-CN" dirty="0"/>
              <a:t>Develop and DB tools: </a:t>
            </a:r>
            <a:r>
              <a:rPr lang="en-US" altLang="zh-CN" b="1" dirty="0">
                <a:solidFill>
                  <a:srgbClr val="FFFF00"/>
                </a:solidFill>
              </a:rPr>
              <a:t>MySQL5.7; Eclipse Juno; Java1.7 </a:t>
            </a:r>
            <a:endParaRPr lang="zh-CN" altLang="zh-CN" b="1" dirty="0">
              <a:solidFill>
                <a:srgbClr val="FFFF00"/>
              </a:solidFill>
            </a:endParaRPr>
          </a:p>
          <a:p>
            <a:r>
              <a:rPr lang="en-US" altLang="zh-CN" dirty="0"/>
              <a:t>Rest </a:t>
            </a:r>
            <a:r>
              <a:rPr lang="en-US" altLang="zh-CN" dirty="0" err="1"/>
              <a:t>WebService</a:t>
            </a:r>
            <a:r>
              <a:rPr lang="en-US" altLang="zh-CN" dirty="0"/>
              <a:t> tools</a:t>
            </a:r>
            <a:r>
              <a:rPr lang="en-US" altLang="zh-CN" b="1" dirty="0"/>
              <a:t>: </a:t>
            </a:r>
            <a:r>
              <a:rPr lang="en-US" altLang="zh-CN" b="1" dirty="0">
                <a:solidFill>
                  <a:srgbClr val="FFFF00"/>
                </a:solidFill>
              </a:rPr>
              <a:t>Jersey2.13; glassfish4</a:t>
            </a:r>
            <a:endParaRPr lang="zh-CN" altLang="zh-CN" b="1" dirty="0">
              <a:solidFill>
                <a:srgbClr val="FFFF00"/>
              </a:solidFill>
            </a:endParaRPr>
          </a:p>
          <a:p>
            <a:r>
              <a:rPr lang="en-US" altLang="zh-CN" dirty="0"/>
              <a:t>Management tools: </a:t>
            </a:r>
            <a:r>
              <a:rPr lang="en-US" altLang="zh-CN" b="1" dirty="0" err="1">
                <a:solidFill>
                  <a:srgbClr val="FFFF00"/>
                </a:solidFill>
              </a:rPr>
              <a:t>Github</a:t>
            </a:r>
            <a:r>
              <a:rPr lang="en-US" altLang="zh-CN" b="1" dirty="0">
                <a:solidFill>
                  <a:srgbClr val="FFFF00"/>
                </a:solidFill>
              </a:rPr>
              <a:t>; Word online; MAVEN; MySQL Workbench 6.2 CE; </a:t>
            </a:r>
            <a:r>
              <a:rPr lang="en-US" altLang="zh-CN" b="1" dirty="0" err="1">
                <a:solidFill>
                  <a:srgbClr val="FFFF00"/>
                </a:solidFill>
              </a:rPr>
              <a:t>phpAdmin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Eclipse </a:t>
            </a:r>
            <a:r>
              <a:rPr lang="en-US" altLang="zh-CN" dirty="0"/>
              <a:t>Plugin: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</a:rPr>
              <a:t>Egit</a:t>
            </a:r>
            <a:r>
              <a:rPr lang="en-US" altLang="zh-CN" b="1" dirty="0">
                <a:solidFill>
                  <a:srgbClr val="FFFF00"/>
                </a:solidFill>
              </a:rPr>
              <a:t>; </a:t>
            </a:r>
            <a:r>
              <a:rPr lang="en-US" altLang="zh-CN" b="1" dirty="0" err="1">
                <a:solidFill>
                  <a:srgbClr val="FFFF00"/>
                </a:solidFill>
              </a:rPr>
              <a:t>Windowsbuilder</a:t>
            </a:r>
            <a:r>
              <a:rPr lang="en-US" altLang="zh-CN" b="1" dirty="0">
                <a:solidFill>
                  <a:srgbClr val="FFFF00"/>
                </a:solidFill>
              </a:rPr>
              <a:t>; Swing; </a:t>
            </a:r>
            <a:r>
              <a:rPr lang="en-US" altLang="zh-CN" b="1" dirty="0" err="1">
                <a:solidFill>
                  <a:srgbClr val="FFFF00"/>
                </a:solidFill>
              </a:rPr>
              <a:t>AmaterasUML</a:t>
            </a:r>
            <a:r>
              <a:rPr lang="en-US" altLang="zh-CN" b="1" dirty="0">
                <a:solidFill>
                  <a:srgbClr val="FFFF00"/>
                </a:solidFill>
              </a:rPr>
              <a:t>; </a:t>
            </a:r>
            <a:r>
              <a:rPr lang="en-US" altLang="zh-CN" b="1" dirty="0" err="1">
                <a:solidFill>
                  <a:srgbClr val="FFFF00"/>
                </a:solidFill>
              </a:rPr>
              <a:t>Fatjar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endParaRPr lang="zh-CN" altLang="zh-CN" b="1" dirty="0">
              <a:solidFill>
                <a:srgbClr val="FFFF00"/>
              </a:solidFill>
            </a:endParaRPr>
          </a:p>
          <a:p>
            <a:r>
              <a:rPr lang="en-US" altLang="zh-CN" dirty="0"/>
              <a:t>Library: </a:t>
            </a:r>
            <a:r>
              <a:rPr lang="en-US" altLang="zh-CN" b="1" dirty="0">
                <a:solidFill>
                  <a:srgbClr val="FFFF00"/>
                </a:solidFill>
              </a:rPr>
              <a:t>forms-1.3.0; mysql-connector-java-5.1.29-bin; json20090211; jackson1.9.12; gson2.2.4</a:t>
            </a:r>
            <a:endParaRPr lang="zh-CN" altLang="zh-CN" b="1" dirty="0">
              <a:solidFill>
                <a:srgbClr val="FFFF00"/>
              </a:solidFill>
            </a:endParaRPr>
          </a:p>
          <a:p>
            <a:r>
              <a:rPr lang="en-US" altLang="zh-CN" dirty="0"/>
              <a:t>Web tools:</a:t>
            </a:r>
            <a:r>
              <a:rPr lang="en-US" altLang="zh-CN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FFFF00"/>
                </a:solidFill>
              </a:rPr>
              <a:t>CSS2.0; html5; JQuery-1.8.2; Ajax; </a:t>
            </a:r>
            <a:r>
              <a:rPr lang="en-US" altLang="zh-CN" b="1" dirty="0" smtClean="0">
                <a:solidFill>
                  <a:srgbClr val="FFFF00"/>
                </a:solidFill>
              </a:rPr>
              <a:t>CORS</a:t>
            </a:r>
            <a:endParaRPr lang="zh-CN" altLang="zh-CN" b="1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Design pattern: </a:t>
            </a:r>
            <a:r>
              <a:rPr lang="en-US" altLang="zh-CN" b="1" dirty="0" smtClean="0">
                <a:solidFill>
                  <a:srgbClr val="FFFF00"/>
                </a:solidFill>
              </a:rPr>
              <a:t>Factory design pattern in Java</a:t>
            </a:r>
            <a:endParaRPr lang="zh-CN" altLang="en-US" b="1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Those </a:t>
            </a:r>
            <a:r>
              <a:rPr lang="en-US" altLang="zh-CN" dirty="0"/>
              <a:t>tools help us to complete the development task much faster and more efficient. </a:t>
            </a:r>
            <a:endParaRPr lang="en-US" altLang="zh-CN" dirty="0" smtClean="0"/>
          </a:p>
        </p:txBody>
      </p:sp>
      <p:pic>
        <p:nvPicPr>
          <p:cNvPr id="8" name="Picture 2" descr="D:\CS542 PR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77272"/>
            <a:ext cx="1900064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3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Show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 descr="D:\CS542 PRO\stock-market-inves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65724"/>
            <a:ext cx="3384376" cy="31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CS542 PR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77272"/>
            <a:ext cx="1900064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Purpose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Build up a more convenient and practical stock market training system avoiding real financial risk;</a:t>
            </a:r>
          </a:p>
          <a:p>
            <a:r>
              <a:rPr lang="en-US" altLang="zh-CN" sz="2800" dirty="0" smtClean="0"/>
              <a:t>Make it easier for everyone around the world to access the training system;</a:t>
            </a:r>
          </a:p>
          <a:p>
            <a:r>
              <a:rPr lang="en-US" altLang="zh-CN" sz="2800" dirty="0" smtClean="0"/>
              <a:t>Reproduce </a:t>
            </a:r>
            <a:r>
              <a:rPr lang="en-US" altLang="zh-CN" sz="2800" dirty="0"/>
              <a:t>or duplicate some or all features of a live stock market on a </a:t>
            </a:r>
            <a:r>
              <a:rPr lang="en-US" altLang="zh-CN" sz="2800" dirty="0" smtClean="0"/>
              <a:t>computer basing on database management.</a:t>
            </a:r>
            <a:endParaRPr lang="zh-CN" altLang="en-US" sz="2800" dirty="0"/>
          </a:p>
        </p:txBody>
      </p:sp>
      <p:pic>
        <p:nvPicPr>
          <p:cNvPr id="9" name="Picture 2" descr="D:\CS542 PR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77272"/>
            <a:ext cx="1900064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CS542 PRO\office-we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53" y="4509120"/>
            <a:ext cx="2870727" cy="19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0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Agile development;</a:t>
            </a:r>
          </a:p>
          <a:p>
            <a:r>
              <a:rPr lang="en-US" altLang="zh-CN" sz="2800" dirty="0" smtClean="0"/>
              <a:t>Version Control: </a:t>
            </a:r>
            <a:r>
              <a:rPr lang="en-US" altLang="zh-CN" sz="2800" dirty="0" err="1" smtClean="0"/>
              <a:t>Github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Document sharing: Word online.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9" name="Picture 2" descr="D:\CS542 PR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77272"/>
            <a:ext cx="1900064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CS542 PRO\下载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33615"/>
            <a:ext cx="3168352" cy="22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Program Architecture;</a:t>
            </a:r>
            <a:endParaRPr lang="en-US" altLang="zh-CN" sz="2800" dirty="0" smtClean="0"/>
          </a:p>
          <a:p>
            <a:r>
              <a:rPr lang="en-US" altLang="zh-CN" sz="2800" dirty="0" smtClean="0"/>
              <a:t>Database design: ER map;</a:t>
            </a:r>
          </a:p>
          <a:p>
            <a:r>
              <a:rPr lang="en-US" altLang="zh-CN" sz="2800" dirty="0" smtClean="0"/>
              <a:t>UI Design: Web </a:t>
            </a:r>
            <a:r>
              <a:rPr lang="en-US" altLang="zh-CN" sz="2800" dirty="0"/>
              <a:t>Server API; JAVA Desktop Client; Html </a:t>
            </a:r>
            <a:r>
              <a:rPr lang="en-US" altLang="zh-CN" sz="2800" dirty="0" smtClean="0"/>
              <a:t>Client.</a:t>
            </a:r>
            <a:endParaRPr lang="en-US" altLang="zh-CN" sz="2800" dirty="0"/>
          </a:p>
          <a:p>
            <a:r>
              <a:rPr lang="en-US" altLang="zh-CN" sz="2800" dirty="0" smtClean="0"/>
              <a:t>Workflow: Activity Diagram;</a:t>
            </a:r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9" name="Picture 2" descr="D:\CS542 PR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77272"/>
            <a:ext cx="1900064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CS542 PRO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879" y="4149080"/>
            <a:ext cx="3318289" cy="220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6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Architecture</a:t>
            </a:r>
            <a:endParaRPr lang="zh-CN" altLang="en-US" dirty="0"/>
          </a:p>
        </p:txBody>
      </p:sp>
      <p:pic>
        <p:nvPicPr>
          <p:cNvPr id="6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97049"/>
            <a:ext cx="6480720" cy="3298134"/>
          </a:xfrm>
          <a:prstGeom prst="rect">
            <a:avLst/>
          </a:prstGeom>
        </p:spPr>
      </p:pic>
      <p:pic>
        <p:nvPicPr>
          <p:cNvPr id="7" name="Picture 2" descr="D:\CS542 PR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77272"/>
            <a:ext cx="1900064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5796136" y="1412776"/>
            <a:ext cx="0" cy="446449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59832" y="557994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Server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184" y="558924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Client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3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45" y="1268760"/>
            <a:ext cx="6236491" cy="45856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Design – ER map</a:t>
            </a:r>
            <a:endParaRPr lang="zh-CN" altLang="en-US" dirty="0"/>
          </a:p>
        </p:txBody>
      </p:sp>
      <p:pic>
        <p:nvPicPr>
          <p:cNvPr id="9" name="Picture 2" descr="D:\CS542 PR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77272"/>
            <a:ext cx="1900064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8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-- </a:t>
            </a:r>
            <a:r>
              <a:rPr lang="en-US" altLang="zh-CN" dirty="0" smtClean="0"/>
              <a:t>Web Server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7560840" cy="4536504"/>
          </a:xfrm>
          <a:prstGeom prst="rect">
            <a:avLst/>
          </a:prstGeom>
        </p:spPr>
      </p:pic>
      <p:pic>
        <p:nvPicPr>
          <p:cNvPr id="5" name="Picture 2" descr="D:\CS542 PR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77272"/>
            <a:ext cx="1900064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-- Two Versions of Client</a:t>
            </a:r>
            <a:endParaRPr lang="zh-CN" altLang="en-US" dirty="0"/>
          </a:p>
        </p:txBody>
      </p:sp>
      <p:pic>
        <p:nvPicPr>
          <p:cNvPr id="8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1"/>
            <a:ext cx="3635896" cy="3384375"/>
          </a:xfrm>
          <a:prstGeom prst="rect">
            <a:avLst/>
          </a:prstGeom>
        </p:spPr>
      </p:pic>
      <p:pic>
        <p:nvPicPr>
          <p:cNvPr id="9" name="pictu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28801"/>
            <a:ext cx="3537135" cy="3384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1925" y="5201339"/>
            <a:ext cx="209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JAVA Desktop Client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43532" y="5216456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Html Client</a:t>
            </a:r>
            <a:endParaRPr lang="zh-CN" altLang="en-US" dirty="0"/>
          </a:p>
        </p:txBody>
      </p:sp>
      <p:pic>
        <p:nvPicPr>
          <p:cNvPr id="12" name="Picture 2" descr="D:\CS542 PRO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77272"/>
            <a:ext cx="1900064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3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Workflow -- </a:t>
            </a:r>
            <a:r>
              <a:rPr lang="en-US" altLang="zh-CN" dirty="0" smtClean="0"/>
              <a:t>Activity Diagram</a:t>
            </a:r>
            <a:endParaRPr lang="zh-CN" altLang="en-US" dirty="0"/>
          </a:p>
        </p:txBody>
      </p:sp>
      <p:pic>
        <p:nvPicPr>
          <p:cNvPr id="4" name="pictur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412776"/>
            <a:ext cx="4083657" cy="5184576"/>
          </a:xfrm>
          <a:prstGeom prst="rect">
            <a:avLst/>
          </a:prstGeom>
        </p:spPr>
      </p:pic>
      <p:pic>
        <p:nvPicPr>
          <p:cNvPr id="5" name="Picture 2" descr="D:\CS542 PR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77272"/>
            <a:ext cx="1900064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243</Words>
  <Application>Microsoft Office PowerPoint</Application>
  <PresentationFormat>全屏显示(4:3)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CS542 Final Project  --- Stock market simulation system  </vt:lpstr>
      <vt:lpstr>Project Purpose</vt:lpstr>
      <vt:lpstr>Project Management</vt:lpstr>
      <vt:lpstr>Project Design</vt:lpstr>
      <vt:lpstr>Program Architecture</vt:lpstr>
      <vt:lpstr>Database Design – ER map</vt:lpstr>
      <vt:lpstr>UI -- Web Server API</vt:lpstr>
      <vt:lpstr>UI -- Two Versions of Client</vt:lpstr>
      <vt:lpstr>Workflow -- Activity Diagram</vt:lpstr>
      <vt:lpstr>Tools</vt:lpstr>
      <vt:lpstr>Program Show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zy</cp:lastModifiedBy>
  <cp:revision>39</cp:revision>
  <dcterms:created xsi:type="dcterms:W3CDTF">2014-12-17T20:48:01Z</dcterms:created>
  <dcterms:modified xsi:type="dcterms:W3CDTF">2014-12-17T23:15:31Z</dcterms:modified>
</cp:coreProperties>
</file>