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FAEA-F13B-4DB6-B135-7F085378B6A5}" type="datetimeFigureOut">
              <a:rPr lang="fr-FR" smtClean="0"/>
              <a:pPr/>
              <a:t>05/11/2013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490E-7C9E-4A19-9433-3E986C553D3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FAEA-F13B-4DB6-B135-7F085378B6A5}" type="datetimeFigureOut">
              <a:rPr lang="fr-FR" smtClean="0"/>
              <a:pPr/>
              <a:t>05/11/2013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490E-7C9E-4A19-9433-3E986C553D3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FAEA-F13B-4DB6-B135-7F085378B6A5}" type="datetimeFigureOut">
              <a:rPr lang="fr-FR" smtClean="0"/>
              <a:pPr/>
              <a:t>05/11/2013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490E-7C9E-4A19-9433-3E986C553D3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FAEA-F13B-4DB6-B135-7F085378B6A5}" type="datetimeFigureOut">
              <a:rPr lang="fr-FR" smtClean="0"/>
              <a:pPr/>
              <a:t>05/11/2013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490E-7C9E-4A19-9433-3E986C553D3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FAEA-F13B-4DB6-B135-7F085378B6A5}" type="datetimeFigureOut">
              <a:rPr lang="fr-FR" smtClean="0"/>
              <a:pPr/>
              <a:t>05/11/2013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490E-7C9E-4A19-9433-3E986C553D3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FAEA-F13B-4DB6-B135-7F085378B6A5}" type="datetimeFigureOut">
              <a:rPr lang="fr-FR" smtClean="0"/>
              <a:pPr/>
              <a:t>05/11/2013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490E-7C9E-4A19-9433-3E986C553D3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FAEA-F13B-4DB6-B135-7F085378B6A5}" type="datetimeFigureOut">
              <a:rPr lang="fr-FR" smtClean="0"/>
              <a:pPr/>
              <a:t>05/11/2013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490E-7C9E-4A19-9433-3E986C553D3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FAEA-F13B-4DB6-B135-7F085378B6A5}" type="datetimeFigureOut">
              <a:rPr lang="fr-FR" smtClean="0"/>
              <a:pPr/>
              <a:t>05/11/2013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490E-7C9E-4A19-9433-3E986C553D3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FAEA-F13B-4DB6-B135-7F085378B6A5}" type="datetimeFigureOut">
              <a:rPr lang="fr-FR" smtClean="0"/>
              <a:pPr/>
              <a:t>05/11/2013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490E-7C9E-4A19-9433-3E986C553D3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FAEA-F13B-4DB6-B135-7F085378B6A5}" type="datetimeFigureOut">
              <a:rPr lang="fr-FR" smtClean="0"/>
              <a:pPr/>
              <a:t>05/11/2013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490E-7C9E-4A19-9433-3E986C553D3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FAEA-F13B-4DB6-B135-7F085378B6A5}" type="datetimeFigureOut">
              <a:rPr lang="fr-FR" smtClean="0"/>
              <a:pPr/>
              <a:t>05/11/2013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490E-7C9E-4A19-9433-3E986C553D3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A87FAEA-F13B-4DB6-B135-7F085378B6A5}" type="datetimeFigureOut">
              <a:rPr lang="fr-FR" smtClean="0"/>
              <a:pPr/>
              <a:t>05/11/2013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EBB490E-7C9E-4A19-9433-3E986C553D3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1.xlsm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27584" y="2924944"/>
            <a:ext cx="7175351" cy="1793167"/>
          </a:xfrm>
        </p:spPr>
        <p:txBody>
          <a:bodyPr/>
          <a:lstStyle/>
          <a:p>
            <a:r>
              <a:rPr lang="fr-FR" dirty="0" smtClean="0"/>
              <a:t>Comparatif de Tablettes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222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32" y="764704"/>
            <a:ext cx="6512511" cy="1143000"/>
          </a:xfrm>
        </p:spPr>
        <p:txBody>
          <a:bodyPr/>
          <a:lstStyle/>
          <a:p>
            <a:pPr algn="ctr"/>
            <a:r>
              <a:rPr lang="fr-FR" dirty="0" smtClean="0"/>
              <a:t>La Tablette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115616" y="2852936"/>
            <a:ext cx="6400800" cy="3474720"/>
          </a:xfrm>
        </p:spPr>
        <p:txBody>
          <a:bodyPr/>
          <a:lstStyle/>
          <a:p>
            <a:r>
              <a:rPr lang="fr-FR" dirty="0"/>
              <a:t>P</a:t>
            </a:r>
            <a:r>
              <a:rPr lang="fr-FR" dirty="0" smtClean="0"/>
              <a:t>ortable</a:t>
            </a:r>
          </a:p>
          <a:p>
            <a:endParaRPr lang="fr-FR" dirty="0" smtClean="0"/>
          </a:p>
          <a:p>
            <a:r>
              <a:rPr lang="fr-FR" dirty="0" smtClean="0"/>
              <a:t>Contenus multimédia</a:t>
            </a:r>
          </a:p>
          <a:p>
            <a:endParaRPr lang="fr-FR" dirty="0" smtClean="0"/>
          </a:p>
          <a:p>
            <a:r>
              <a:rPr lang="fr-FR" dirty="0" smtClean="0"/>
              <a:t>Applications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766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6512511" cy="1114831"/>
          </a:xfrm>
        </p:spPr>
        <p:txBody>
          <a:bodyPr/>
          <a:lstStyle/>
          <a:p>
            <a:pPr algn="ctr"/>
            <a:r>
              <a:rPr lang="fr-FR" dirty="0" smtClean="0"/>
              <a:t>Un Marché en plein expansion…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08920"/>
            <a:ext cx="6336704" cy="343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06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6512511" cy="1152128"/>
          </a:xfrm>
        </p:spPr>
        <p:txBody>
          <a:bodyPr/>
          <a:lstStyle/>
          <a:p>
            <a:pPr algn="ctr"/>
            <a:r>
              <a:rPr lang="fr-FR" dirty="0" smtClean="0"/>
              <a:t>…qui perdure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41409"/>
            <a:ext cx="5760640" cy="202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059832" y="5147900"/>
            <a:ext cx="345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Augmentation de 53% en 2013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284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344816" cy="1143000"/>
          </a:xfrm>
        </p:spPr>
        <p:txBody>
          <a:bodyPr/>
          <a:lstStyle/>
          <a:p>
            <a:pPr algn="ctr"/>
            <a:r>
              <a:rPr lang="fr-FR" dirty="0" smtClean="0"/>
              <a:t> </a:t>
            </a:r>
            <a:r>
              <a:rPr lang="fr-FR" dirty="0" err="1" smtClean="0"/>
              <a:t>iOs</a:t>
            </a:r>
            <a:r>
              <a:rPr lang="fr-FR" dirty="0" smtClean="0"/>
              <a:t> &amp; </a:t>
            </a:r>
            <a:r>
              <a:rPr lang="fr-FR" dirty="0" err="1" smtClean="0"/>
              <a:t>Android</a:t>
            </a:r>
            <a:r>
              <a:rPr lang="fr-FR" dirty="0" smtClean="0"/>
              <a:t> : le choc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043608" y="5661248"/>
            <a:ext cx="6400800" cy="864096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9612" y="2924944"/>
            <a:ext cx="56007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9762" y="2562994"/>
            <a:ext cx="44005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79612" y="3284984"/>
            <a:ext cx="56007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454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99592" y="692696"/>
            <a:ext cx="7200800" cy="1143000"/>
          </a:xfrm>
        </p:spPr>
        <p:txBody>
          <a:bodyPr/>
          <a:lstStyle/>
          <a:p>
            <a:pPr algn="ctr"/>
            <a:r>
              <a:rPr lang="fr-FR" dirty="0" smtClean="0"/>
              <a:t> </a:t>
            </a:r>
            <a:r>
              <a:rPr lang="fr-FR" dirty="0" err="1" smtClean="0"/>
              <a:t>iOs</a:t>
            </a:r>
            <a:r>
              <a:rPr lang="fr-FR" dirty="0" smtClean="0"/>
              <a:t> &amp; </a:t>
            </a:r>
            <a:r>
              <a:rPr lang="fr-FR" dirty="0" err="1" smtClean="0"/>
              <a:t>Android</a:t>
            </a:r>
            <a:r>
              <a:rPr lang="fr-FR" dirty="0" smtClean="0"/>
              <a:t> : le choc (partie 2)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0863" y="2694781"/>
            <a:ext cx="6179489" cy="3470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6512511" cy="1143000"/>
          </a:xfrm>
        </p:spPr>
        <p:txBody>
          <a:bodyPr/>
          <a:lstStyle/>
          <a:p>
            <a:pPr algn="ctr"/>
            <a:r>
              <a:rPr lang="fr-FR" dirty="0" smtClean="0"/>
              <a:t>Amalgame : Tablette/Smartphone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115616" y="2636912"/>
            <a:ext cx="6400800" cy="3474720"/>
          </a:xfrm>
        </p:spPr>
        <p:txBody>
          <a:bodyPr/>
          <a:lstStyle/>
          <a:p>
            <a:r>
              <a:rPr lang="fr-FR" dirty="0" smtClean="0"/>
              <a:t>Même OS</a:t>
            </a:r>
          </a:p>
          <a:p>
            <a:endParaRPr lang="fr-FR" dirty="0"/>
          </a:p>
          <a:p>
            <a:r>
              <a:rPr lang="fr-FR" dirty="0" smtClean="0"/>
              <a:t>Format</a:t>
            </a:r>
          </a:p>
          <a:p>
            <a:endParaRPr lang="fr-FR" dirty="0"/>
          </a:p>
          <a:p>
            <a:r>
              <a:rPr lang="fr-FR" dirty="0" smtClean="0"/>
              <a:t>Téléphonie</a:t>
            </a:r>
          </a:p>
          <a:p>
            <a:endParaRPr lang="fr-FR" dirty="0"/>
          </a:p>
          <a:p>
            <a:r>
              <a:rPr lang="fr-FR" dirty="0" smtClean="0"/>
              <a:t>Confort visuel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823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Choisir une tablette numérique dépend de l’utilisation que l’on souhaite en faire. 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La tablette peut être assimilée à un </a:t>
            </a:r>
            <a:r>
              <a:rPr lang="fr-FR" b="1" dirty="0"/>
              <a:t>ordinateur portable miniature</a:t>
            </a:r>
            <a:r>
              <a:rPr lang="fr-FR" dirty="0"/>
              <a:t>. Son format, son poids et surtout son écran tactile permettent une utilisation proche de celle d’un ordinateur avec un accès web et une ergonomie adaptée pour la mobilité de l’utilisateur.</a:t>
            </a:r>
          </a:p>
        </p:txBody>
      </p:sp>
    </p:spTree>
    <p:extLst>
      <p:ext uri="{BB962C8B-B14F-4D97-AF65-F5344CB8AC3E}">
        <p14:creationId xmlns:p14="http://schemas.microsoft.com/office/powerpoint/2010/main" val="57174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 Tableau comparatif</a:t>
            </a:r>
            <a:endParaRPr lang="fr-FR" dirty="0"/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676649"/>
              </p:ext>
            </p:extLst>
          </p:nvPr>
        </p:nvGraphicFramePr>
        <p:xfrm>
          <a:off x="6444208" y="364502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Feuille de calcul prenant en charge les macros" showAsIcon="1" r:id="rId3" imgW="914400" imgH="771480" progId="Excel.SheetMacroEnabled.12">
                  <p:embed/>
                </p:oleObj>
              </mc:Choice>
              <mc:Fallback>
                <p:oleObj name="Feuille de calcul prenant en charge les macros" showAsIcon="1" r:id="rId3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44208" y="364502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7755385"/>
      </p:ext>
    </p:extLst>
  </p:cSld>
  <p:clrMapOvr>
    <a:masterClrMapping/>
  </p:clrMapOvr>
</p:sld>
</file>

<file path=ppt/theme/theme1.xml><?xml version="1.0" encoding="utf-8"?>
<a:theme xmlns:a="http://schemas.openxmlformats.org/drawingml/2006/main" name="Sillage">
  <a:themeElements>
    <a:clrScheme name="Sillag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illage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illage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407</TotalTime>
  <Words>67</Words>
  <Application>Microsoft Office PowerPoint</Application>
  <PresentationFormat>Affichage à l'écran (4:3)</PresentationFormat>
  <Paragraphs>26</Paragraphs>
  <Slides>9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1" baseType="lpstr">
      <vt:lpstr>Sillage</vt:lpstr>
      <vt:lpstr>Microsoft Excel Macro-Enabled Worksheet</vt:lpstr>
      <vt:lpstr>Comparatif de Tablettes</vt:lpstr>
      <vt:lpstr>La Tablette</vt:lpstr>
      <vt:lpstr>Un Marché en plein expansion…</vt:lpstr>
      <vt:lpstr>…qui perdure</vt:lpstr>
      <vt:lpstr> iOs &amp; Android : le choc</vt:lpstr>
      <vt:lpstr> iOs &amp; Android : le choc (partie 2)</vt:lpstr>
      <vt:lpstr>Amalgame : Tablette/Smartphone</vt:lpstr>
      <vt:lpstr>Présentation PowerPoint</vt:lpstr>
      <vt:lpstr>Le Tableau comparatif</vt:lpstr>
    </vt:vector>
  </TitlesOfParts>
  <Company>IUT PARIS DESCARTES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Comparatif de Tablettes</dc:title>
  <dc:creator>Gil NEVES</dc:creator>
  <cp:lastModifiedBy>Kevin LAUV</cp:lastModifiedBy>
  <cp:revision>49</cp:revision>
  <dcterms:created xsi:type="dcterms:W3CDTF">2013-11-04T16:17:18Z</dcterms:created>
  <dcterms:modified xsi:type="dcterms:W3CDTF">2013-11-05T09:00:40Z</dcterms:modified>
</cp:coreProperties>
</file>