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3" r:id="rId5"/>
    <p:sldId id="259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6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3CC"/>
    <a:srgbClr val="FF00FF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"/>
            <a:ext cx="7010400" cy="91757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14400"/>
            <a:ext cx="6400800" cy="533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56CD4-C435-4C2A-91C2-2224FEA4D52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7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A1BAB-80D9-479A-8297-08C40200211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8350" y="76200"/>
            <a:ext cx="1771650" cy="6172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5162550" cy="6172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E3621-9B6F-40D6-BCF2-F3A32FED657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CB0CD-F92B-472B-BB96-253D6B813B6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DF5D3-9C87-407A-8C0E-64A55777B90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467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1447800"/>
            <a:ext cx="3467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E9CA1-D027-4737-A490-104B9B66DB3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D14BE-D5F9-45ED-90F8-537A98B6D6C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897B7-7445-4853-A64E-2B54FB61CBF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1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2DAD-0BD4-4CC7-B415-74D025C9E57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78C80-00C8-491A-9ECF-875EBF516DD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FEEE2-947A-407D-90D1-AA518D5218B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4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7086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  <a:endParaRPr lang="en-US" altLang="fr-F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7086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en-US" altLang="fr-F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420E48-BF87-4241-9663-AD734657F85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FFFFF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4208" y="116632"/>
            <a:ext cx="2520280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24328" y="6309320"/>
            <a:ext cx="1619672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2498" y="6378949"/>
            <a:ext cx="81372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3184" y="6378949"/>
            <a:ext cx="135632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3728" y="6378949"/>
            <a:ext cx="1619672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6192" y="6461019"/>
            <a:ext cx="809836" cy="2160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907704" y="6354196"/>
            <a:ext cx="759868" cy="42966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8032" y="17294"/>
            <a:ext cx="3347864" cy="60339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696" y="89892"/>
            <a:ext cx="7010400" cy="917575"/>
          </a:xfrm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Nao</a:t>
            </a:r>
            <a:r>
              <a:rPr lang="en-US" dirty="0" smtClean="0"/>
              <a:t> : le robot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7706765" y="116632"/>
            <a:ext cx="1296144" cy="792088"/>
          </a:xfrm>
        </p:spPr>
        <p:txBody>
          <a:bodyPr/>
          <a:lstStyle/>
          <a:p>
            <a:r>
              <a:rPr lang="fr-FR" sz="1000" b="1" dirty="0" smtClean="0"/>
              <a:t>Loger Valentin</a:t>
            </a:r>
          </a:p>
          <a:p>
            <a:r>
              <a:rPr lang="fr-FR" sz="1000" b="1" dirty="0" smtClean="0"/>
              <a:t>Roy Larry-James</a:t>
            </a:r>
          </a:p>
          <a:p>
            <a:r>
              <a:rPr lang="fr-FR" sz="1000" b="1" dirty="0" err="1" smtClean="0"/>
              <a:t>Guillerd</a:t>
            </a:r>
            <a:r>
              <a:rPr lang="fr-FR" sz="1000" b="1" dirty="0" smtClean="0"/>
              <a:t> Bastien</a:t>
            </a:r>
            <a:endParaRPr lang="fr-FR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548680"/>
            <a:ext cx="7086600" cy="1295400"/>
          </a:xfrm>
        </p:spPr>
        <p:txBody>
          <a:bodyPr/>
          <a:lstStyle/>
          <a:p>
            <a:pPr algn="ctr"/>
            <a:r>
              <a:rPr lang="fr-FR" sz="3200" dirty="0" smtClean="0"/>
              <a:t>Comparaison avec les robots existants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Robonaut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75" y="2173816"/>
            <a:ext cx="3403393" cy="225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971600" y="5085184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Avantage morphologique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Autonomie partielle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Grande utilité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4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548680"/>
            <a:ext cx="7086600" cy="1295400"/>
          </a:xfrm>
        </p:spPr>
        <p:txBody>
          <a:bodyPr/>
          <a:lstStyle/>
          <a:p>
            <a:pPr algn="ctr"/>
            <a:r>
              <a:rPr lang="fr-FR" sz="3200" dirty="0" smtClean="0"/>
              <a:t>Comparaison avec les robots existants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robots de la société </a:t>
            </a:r>
            <a:r>
              <a:rPr lang="fr-FR" dirty="0" err="1" smtClean="0"/>
              <a:t>WowWee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3577580" cy="249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43608" y="5013176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Robots destiné aux enfants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plus vendu au monde : </a:t>
            </a:r>
            <a:r>
              <a:rPr lang="fr-FR" dirty="0" err="1" smtClean="0"/>
              <a:t>RobotSapien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Télécommandé 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Rovio</a:t>
            </a:r>
            <a:r>
              <a:rPr lang="fr-FR" dirty="0" smtClean="0"/>
              <a:t> (700$)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4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548680"/>
            <a:ext cx="7086600" cy="1295400"/>
          </a:xfrm>
        </p:spPr>
        <p:txBody>
          <a:bodyPr/>
          <a:lstStyle/>
          <a:p>
            <a:pPr algn="ctr"/>
            <a:r>
              <a:rPr lang="fr-FR" sz="3200" dirty="0" smtClean="0"/>
              <a:t>Comparaison avec les robots existants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Topio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2603008" cy="308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67544" y="330908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Robot qui joue au tennis de table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Amélioration en temps réel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Aide </a:t>
            </a:r>
            <a:r>
              <a:rPr lang="fr-FR" dirty="0"/>
              <a:t>à</a:t>
            </a:r>
            <a:r>
              <a:rPr lang="fr-FR" dirty="0" smtClean="0"/>
              <a:t> comprendre les mécanisme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0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548680"/>
            <a:ext cx="7086600" cy="1295400"/>
          </a:xfrm>
        </p:spPr>
        <p:txBody>
          <a:bodyPr/>
          <a:lstStyle/>
          <a:p>
            <a:pPr algn="ctr"/>
            <a:r>
              <a:rPr lang="fr-FR" sz="3200" dirty="0" smtClean="0"/>
              <a:t>Comparaison avec les robots existants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447800"/>
            <a:ext cx="7086600" cy="829072"/>
          </a:xfrm>
        </p:spPr>
        <p:txBody>
          <a:bodyPr/>
          <a:lstStyle/>
          <a:p>
            <a:r>
              <a:rPr lang="fr-FR" dirty="0" smtClean="0"/>
              <a:t>ASIMO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403648" y="4797152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Le robot le plus humanoïde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Capable de courir à 10km/h</a:t>
            </a:r>
          </a:p>
          <a:p>
            <a:pPr marL="285750" indent="-285750">
              <a:buFontTx/>
              <a:buChar char="-"/>
            </a:pPr>
            <a:r>
              <a:rPr lang="fr-FR" dirty="0"/>
              <a:t>Vidéo</a:t>
            </a:r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50671"/>
            <a:ext cx="2820144" cy="210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0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188640"/>
            <a:ext cx="7086600" cy="1295400"/>
          </a:xfrm>
        </p:spPr>
        <p:txBody>
          <a:bodyPr/>
          <a:lstStyle/>
          <a:p>
            <a:pPr algn="ctr"/>
            <a:r>
              <a:rPr lang="fr-FR" sz="3200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744" y="2060848"/>
            <a:ext cx="7086600" cy="3240360"/>
          </a:xfrm>
        </p:spPr>
        <p:txBody>
          <a:bodyPr/>
          <a:lstStyle/>
          <a:p>
            <a:r>
              <a:rPr lang="fr-FR" dirty="0" smtClean="0"/>
              <a:t>Robot complet </a:t>
            </a:r>
          </a:p>
          <a:p>
            <a:r>
              <a:rPr lang="fr-FR" dirty="0" smtClean="0"/>
              <a:t>De nombreuses utilités </a:t>
            </a:r>
          </a:p>
          <a:p>
            <a:r>
              <a:rPr lang="fr-FR" dirty="0" smtClean="0"/>
              <a:t>Des fonctionnalités uniques</a:t>
            </a:r>
          </a:p>
          <a:p>
            <a:r>
              <a:rPr lang="fr-FR" dirty="0" smtClean="0"/>
              <a:t>De nombreux concurrents </a:t>
            </a:r>
            <a:endParaRPr lang="fr-FR" dirty="0"/>
          </a:p>
          <a:p>
            <a:r>
              <a:rPr lang="fr-FR" dirty="0" smtClean="0"/>
              <a:t>Pas une révolution mais une importante évolution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22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548680"/>
            <a:ext cx="7086600" cy="1295400"/>
          </a:xfrm>
        </p:spPr>
        <p:txBody>
          <a:bodyPr/>
          <a:lstStyle/>
          <a:p>
            <a:pPr algn="ctr"/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21904" y="321695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Des questions ?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421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116632"/>
            <a:ext cx="7086600" cy="1295400"/>
          </a:xfrm>
        </p:spPr>
        <p:txBody>
          <a:bodyPr/>
          <a:lstStyle/>
          <a:p>
            <a:pPr algn="ctr"/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700808"/>
            <a:ext cx="7086600" cy="4800600"/>
          </a:xfrm>
        </p:spPr>
        <p:txBody>
          <a:bodyPr/>
          <a:lstStyle/>
          <a:p>
            <a:r>
              <a:rPr lang="fr-FR" dirty="0" smtClean="0"/>
              <a:t>Présentation de la technologie</a:t>
            </a:r>
          </a:p>
          <a:p>
            <a:endParaRPr lang="fr-FR" dirty="0" smtClean="0"/>
          </a:p>
          <a:p>
            <a:r>
              <a:rPr lang="fr-FR" dirty="0" smtClean="0"/>
              <a:t>Avantages et utilités de NAO</a:t>
            </a:r>
          </a:p>
          <a:p>
            <a:endParaRPr lang="fr-FR" dirty="0" smtClean="0"/>
          </a:p>
          <a:p>
            <a:r>
              <a:rPr lang="fr-FR" dirty="0" smtClean="0"/>
              <a:t>Comparaison avec les robots existants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25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116632"/>
            <a:ext cx="7086600" cy="1295400"/>
          </a:xfrm>
        </p:spPr>
        <p:txBody>
          <a:bodyPr/>
          <a:lstStyle/>
          <a:p>
            <a:pPr algn="ctr"/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5116" y="1340768"/>
            <a:ext cx="7086600" cy="3936504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Problématique : Nao est il vraiment une révolution dans le domaine de la robotique ? 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6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116632"/>
            <a:ext cx="7086600" cy="1295400"/>
          </a:xfrm>
        </p:spPr>
        <p:txBody>
          <a:bodyPr/>
          <a:lstStyle/>
          <a:p>
            <a:pPr algn="ctr"/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42888"/>
            <a:ext cx="7086600" cy="5650408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/>
              <a:t>Aldebaran</a:t>
            </a:r>
            <a:r>
              <a:rPr lang="fr-FR" dirty="0"/>
              <a:t> </a:t>
            </a:r>
            <a:r>
              <a:rPr lang="fr-FR" dirty="0" err="1" smtClean="0"/>
              <a:t>Robotics</a:t>
            </a:r>
            <a:r>
              <a:rPr lang="fr-FR" dirty="0" smtClean="0"/>
              <a:t> (2005)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2012 : Sortie de NAO</a:t>
            </a:r>
          </a:p>
          <a:p>
            <a:r>
              <a:rPr lang="fr-FR" dirty="0" smtClean="0"/>
              <a:t>Prix : 12 000 €  </a:t>
            </a:r>
          </a:p>
          <a:p>
            <a:r>
              <a:rPr lang="fr-FR" dirty="0" smtClean="0"/>
              <a:t>Caractéristique :  58 cm, 5 kg</a:t>
            </a:r>
          </a:p>
          <a:p>
            <a:pPr marL="3200400" lvl="7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4487652" cy="139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95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404664"/>
            <a:ext cx="7086600" cy="864096"/>
          </a:xfrm>
        </p:spPr>
        <p:txBody>
          <a:bodyPr/>
          <a:lstStyle/>
          <a:p>
            <a:pPr algn="ctr"/>
            <a:r>
              <a:rPr lang="fr-FR" sz="3200" dirty="0" smtClean="0"/>
              <a:t>Présentation de la technologie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6604000" cy="4229100"/>
          </a:xfrm>
        </p:spPr>
      </p:pic>
    </p:spTree>
    <p:extLst>
      <p:ext uri="{BB962C8B-B14F-4D97-AF65-F5344CB8AC3E}">
        <p14:creationId xmlns:p14="http://schemas.microsoft.com/office/powerpoint/2010/main" val="34532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116632"/>
            <a:ext cx="7086600" cy="1295400"/>
          </a:xfrm>
        </p:spPr>
        <p:txBody>
          <a:bodyPr/>
          <a:lstStyle/>
          <a:p>
            <a:pPr algn="ctr"/>
            <a:r>
              <a:rPr lang="fr-FR" sz="3200" dirty="0"/>
              <a:t>Présentation de la technologie</a:t>
            </a:r>
            <a:br>
              <a:rPr lang="fr-FR" sz="3200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70866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err="1" smtClean="0"/>
              <a:t>RobotCup</a:t>
            </a:r>
            <a:r>
              <a:rPr lang="fr-FR" sz="2800" dirty="0" smtClean="0"/>
              <a:t> 2013</a:t>
            </a:r>
            <a:endParaRPr lang="fr-F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0485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2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260648"/>
            <a:ext cx="7086600" cy="1295400"/>
          </a:xfrm>
        </p:spPr>
        <p:txBody>
          <a:bodyPr/>
          <a:lstStyle/>
          <a:p>
            <a:pPr algn="ctr"/>
            <a:r>
              <a:rPr lang="fr-FR" sz="3200" dirty="0" smtClean="0"/>
              <a:t>Avantages et </a:t>
            </a:r>
            <a:r>
              <a:rPr lang="fr-FR" sz="3200" dirty="0" smtClean="0"/>
              <a:t>utilisation </a:t>
            </a:r>
            <a:r>
              <a:rPr lang="fr-FR" sz="3200" dirty="0" smtClean="0"/>
              <a:t>de NAO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988840"/>
            <a:ext cx="7086600" cy="648072"/>
          </a:xfrm>
        </p:spPr>
        <p:txBody>
          <a:bodyPr/>
          <a:lstStyle/>
          <a:p>
            <a:r>
              <a:rPr lang="fr-FR" dirty="0" smtClean="0"/>
              <a:t>Reconnaissance faciale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581744" y="2708920"/>
            <a:ext cx="70866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fr-FR" kern="0" dirty="0" smtClean="0"/>
              <a:t>Universalité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581744" y="3379982"/>
            <a:ext cx="7086600" cy="76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fr-FR" kern="0" dirty="0" smtClean="0"/>
              <a:t>Université / Laboratoires</a:t>
            </a:r>
          </a:p>
          <a:p>
            <a:endParaRPr lang="fr-FR" kern="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581744" y="4077072"/>
            <a:ext cx="7086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fr-FR" kern="0" dirty="0" smtClean="0"/>
              <a:t>Insertion sociale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581744" y="4736155"/>
            <a:ext cx="7086600" cy="7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fr-FR" kern="0" dirty="0" smtClean="0"/>
              <a:t>Lutte contre l’autisme</a:t>
            </a:r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45325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260648"/>
            <a:ext cx="7086600" cy="1295400"/>
          </a:xfrm>
        </p:spPr>
        <p:txBody>
          <a:bodyPr/>
          <a:lstStyle/>
          <a:p>
            <a:pPr algn="ctr"/>
            <a:r>
              <a:rPr lang="fr-FR" sz="3200" dirty="0" smtClean="0"/>
              <a:t>Avantages et </a:t>
            </a:r>
            <a:r>
              <a:rPr lang="fr-FR" sz="3200" dirty="0" smtClean="0"/>
              <a:t>utilisation </a:t>
            </a:r>
            <a:r>
              <a:rPr lang="fr-FR" sz="3200" dirty="0" smtClean="0"/>
              <a:t>de NAO</a:t>
            </a:r>
            <a:br>
              <a:rPr lang="fr-FR" sz="3200" dirty="0" smtClean="0"/>
            </a:br>
            <a:endParaRPr lang="fr-FR" sz="3200" dirty="0"/>
          </a:p>
        </p:txBody>
      </p:sp>
      <p:pic>
        <p:nvPicPr>
          <p:cNvPr id="3074" name="Picture 2" descr="http://dailygeekshow.com/wp-content/uploads/2013/08/les-enfants-autistes-ont-desormais-un-nouvel-allie-le-robot-nao-qui-les-accompagne-dans-leur-education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9" y="134076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67544" y="6021288"/>
            <a:ext cx="7086600" cy="57606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Révolution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8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7668344" cy="68853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872" y="548680"/>
            <a:ext cx="7086600" cy="1295400"/>
          </a:xfrm>
        </p:spPr>
        <p:txBody>
          <a:bodyPr/>
          <a:lstStyle/>
          <a:p>
            <a:pPr algn="ctr"/>
            <a:r>
              <a:rPr lang="fr-FR" sz="3200" dirty="0" smtClean="0"/>
              <a:t>Comparaison avec les robots existants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JAZZ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611560" y="329775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robot grand public (700$)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Interface de dialogue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Téléprésence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026" y="2132856"/>
            <a:ext cx="2014124" cy="302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4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RobotWithGear_am_32_CrystalGraphics.com_PowerPoint_Templates_trial">
  <a:themeElements>
    <a:clrScheme name="BusTeam_am_23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BusTeam_am_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Team_am_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RobotWithGear_am_32_CrystalGraphics.com_PowerPoint_Templates_trial</Template>
  <TotalTime>114</TotalTime>
  <Words>216</Words>
  <Application>Microsoft Office PowerPoint</Application>
  <PresentationFormat>Affichage à l'écran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RobotWithGear_am_32_CrystalGraphics.com_PowerPoint_Templates_trial</vt:lpstr>
      <vt:lpstr>Nao : le robot</vt:lpstr>
      <vt:lpstr>Sommaire </vt:lpstr>
      <vt:lpstr>Introduction </vt:lpstr>
      <vt:lpstr>Introduction </vt:lpstr>
      <vt:lpstr>Présentation de la technologie </vt:lpstr>
      <vt:lpstr>Présentation de la technologie </vt:lpstr>
      <vt:lpstr>Avantages et utilisation de NAO </vt:lpstr>
      <vt:lpstr>Avantages et utilisation de NAO </vt:lpstr>
      <vt:lpstr>Comparaison avec les robots existants </vt:lpstr>
      <vt:lpstr>Comparaison avec les robots existants </vt:lpstr>
      <vt:lpstr>Comparaison avec les robots existants </vt:lpstr>
      <vt:lpstr>Comparaison avec les robots existants </vt:lpstr>
      <vt:lpstr>Comparaison avec les robots existants </vt:lpstr>
      <vt:lpstr>Conclusion</vt:lpstr>
      <vt:lpstr> </vt:lpstr>
    </vt:vector>
  </TitlesOfParts>
  <Company>IUT PARIS DESCARTES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: le robot</dc:title>
  <dc:creator>Bastien GUILLERD</dc:creator>
  <cp:lastModifiedBy>Valentin LOGER</cp:lastModifiedBy>
  <cp:revision>14</cp:revision>
  <dcterms:created xsi:type="dcterms:W3CDTF">2013-11-04T16:29:26Z</dcterms:created>
  <dcterms:modified xsi:type="dcterms:W3CDTF">2013-11-05T10:16:38Z</dcterms:modified>
</cp:coreProperties>
</file>