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comments/comment3.xml" ContentType="application/vnd.openxmlformats-officedocument.presentationml.comments+xml"/>
  <Override PartName="/ppt/notesSlides/notesSlide10.xml" ContentType="application/vnd.openxmlformats-officedocument.presentationml.notesSlide+xml"/>
  <Override PartName="/ppt/comments/comment4.xml" ContentType="application/vnd.openxmlformats-officedocument.presentationml.comments+xml"/>
  <Override PartName="/ppt/notesSlides/notesSlide11.xml" ContentType="application/vnd.openxmlformats-officedocument.presentationml.notesSlide+xml"/>
  <Override PartName="/ppt/comments/comment5.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4">
  <p:sldMasterIdLst>
    <p:sldMasterId id="2147483693" r:id="rId1"/>
    <p:sldMasterId id="2147483705" r:id="rId2"/>
  </p:sldMasterIdLst>
  <p:notesMasterIdLst>
    <p:notesMasterId r:id="rId16"/>
  </p:notesMasterIdLst>
  <p:handoutMasterIdLst>
    <p:handoutMasterId r:id="rId17"/>
  </p:handoutMasterIdLst>
  <p:sldIdLst>
    <p:sldId id="270" r:id="rId3"/>
    <p:sldId id="259" r:id="rId4"/>
    <p:sldId id="258" r:id="rId5"/>
    <p:sldId id="431" r:id="rId6"/>
    <p:sldId id="429" r:id="rId7"/>
    <p:sldId id="430" r:id="rId8"/>
    <p:sldId id="402" r:id="rId9"/>
    <p:sldId id="427" r:id="rId10"/>
    <p:sldId id="428" r:id="rId11"/>
    <p:sldId id="432" r:id="rId12"/>
    <p:sldId id="433" r:id="rId13"/>
    <p:sldId id="434" r:id="rId14"/>
    <p:sldId id="423" r:id="rId15"/>
  </p:sldIdLst>
  <p:sldSz cx="10693400" cy="7561263"/>
  <p:notesSz cx="6669088" cy="9926638"/>
  <p:defaultTextStyle>
    <a:defPPr>
      <a:defRPr lang="fr-FR"/>
    </a:defPPr>
    <a:lvl1pPr algn="l" rtl="0" fontAlgn="base">
      <a:spcBef>
        <a:spcPct val="20000"/>
      </a:spcBef>
      <a:spcAft>
        <a:spcPct val="0"/>
      </a:spcAft>
      <a:buClr>
        <a:srgbClr val="A3BA03"/>
      </a:buClr>
      <a:buSzPct val="80000"/>
      <a:buFont typeface="Zapf Dingbats" charset="2"/>
      <a:buChar char=""/>
      <a:defRPr sz="2400" kern="1200">
        <a:solidFill>
          <a:srgbClr val="414141"/>
        </a:solidFill>
        <a:latin typeface="Arial" charset="0"/>
        <a:ea typeface="ヒラギノ角ゴ Pro W3" charset="-128"/>
        <a:cs typeface="+mn-cs"/>
      </a:defRPr>
    </a:lvl1pPr>
    <a:lvl2pPr marL="457200" algn="l" rtl="0" fontAlgn="base">
      <a:spcBef>
        <a:spcPct val="20000"/>
      </a:spcBef>
      <a:spcAft>
        <a:spcPct val="0"/>
      </a:spcAft>
      <a:buClr>
        <a:srgbClr val="A3BA03"/>
      </a:buClr>
      <a:buSzPct val="80000"/>
      <a:buFont typeface="Zapf Dingbats" charset="2"/>
      <a:buChar char=""/>
      <a:defRPr sz="2400" kern="1200">
        <a:solidFill>
          <a:srgbClr val="414141"/>
        </a:solidFill>
        <a:latin typeface="Arial" charset="0"/>
        <a:ea typeface="ヒラギノ角ゴ Pro W3" charset="-128"/>
        <a:cs typeface="+mn-cs"/>
      </a:defRPr>
    </a:lvl2pPr>
    <a:lvl3pPr marL="914400" algn="l" rtl="0" fontAlgn="base">
      <a:spcBef>
        <a:spcPct val="20000"/>
      </a:spcBef>
      <a:spcAft>
        <a:spcPct val="0"/>
      </a:spcAft>
      <a:buClr>
        <a:srgbClr val="A3BA03"/>
      </a:buClr>
      <a:buSzPct val="80000"/>
      <a:buFont typeface="Zapf Dingbats" charset="2"/>
      <a:buChar char=""/>
      <a:defRPr sz="2400" kern="1200">
        <a:solidFill>
          <a:srgbClr val="414141"/>
        </a:solidFill>
        <a:latin typeface="Arial" charset="0"/>
        <a:ea typeface="ヒラギノ角ゴ Pro W3" charset="-128"/>
        <a:cs typeface="+mn-cs"/>
      </a:defRPr>
    </a:lvl3pPr>
    <a:lvl4pPr marL="1371600" algn="l" rtl="0" fontAlgn="base">
      <a:spcBef>
        <a:spcPct val="20000"/>
      </a:spcBef>
      <a:spcAft>
        <a:spcPct val="0"/>
      </a:spcAft>
      <a:buClr>
        <a:srgbClr val="A3BA03"/>
      </a:buClr>
      <a:buSzPct val="80000"/>
      <a:buFont typeface="Zapf Dingbats" charset="2"/>
      <a:buChar char=""/>
      <a:defRPr sz="2400" kern="1200">
        <a:solidFill>
          <a:srgbClr val="414141"/>
        </a:solidFill>
        <a:latin typeface="Arial" charset="0"/>
        <a:ea typeface="ヒラギノ角ゴ Pro W3" charset="-128"/>
        <a:cs typeface="+mn-cs"/>
      </a:defRPr>
    </a:lvl4pPr>
    <a:lvl5pPr marL="1828800" algn="l" rtl="0" fontAlgn="base">
      <a:spcBef>
        <a:spcPct val="20000"/>
      </a:spcBef>
      <a:spcAft>
        <a:spcPct val="0"/>
      </a:spcAft>
      <a:buClr>
        <a:srgbClr val="A3BA03"/>
      </a:buClr>
      <a:buSzPct val="80000"/>
      <a:buFont typeface="Zapf Dingbats" charset="2"/>
      <a:buChar char=""/>
      <a:defRPr sz="2400" kern="1200">
        <a:solidFill>
          <a:srgbClr val="414141"/>
        </a:solidFill>
        <a:latin typeface="Arial" charset="0"/>
        <a:ea typeface="ヒラギノ角ゴ Pro W3" charset="-128"/>
        <a:cs typeface="+mn-cs"/>
      </a:defRPr>
    </a:lvl5pPr>
    <a:lvl6pPr marL="2286000" algn="l" defTabSz="914400" rtl="0" eaLnBrk="1" latinLnBrk="0" hangingPunct="1">
      <a:defRPr sz="2400" kern="1200">
        <a:solidFill>
          <a:srgbClr val="414141"/>
        </a:solidFill>
        <a:latin typeface="Arial" charset="0"/>
        <a:ea typeface="ヒラギノ角ゴ Pro W3" charset="-128"/>
        <a:cs typeface="+mn-cs"/>
      </a:defRPr>
    </a:lvl6pPr>
    <a:lvl7pPr marL="2743200" algn="l" defTabSz="914400" rtl="0" eaLnBrk="1" latinLnBrk="0" hangingPunct="1">
      <a:defRPr sz="2400" kern="1200">
        <a:solidFill>
          <a:srgbClr val="414141"/>
        </a:solidFill>
        <a:latin typeface="Arial" charset="0"/>
        <a:ea typeface="ヒラギノ角ゴ Pro W3" charset="-128"/>
        <a:cs typeface="+mn-cs"/>
      </a:defRPr>
    </a:lvl7pPr>
    <a:lvl8pPr marL="3200400" algn="l" defTabSz="914400" rtl="0" eaLnBrk="1" latinLnBrk="0" hangingPunct="1">
      <a:defRPr sz="2400" kern="1200">
        <a:solidFill>
          <a:srgbClr val="414141"/>
        </a:solidFill>
        <a:latin typeface="Arial" charset="0"/>
        <a:ea typeface="ヒラギノ角ゴ Pro W3" charset="-128"/>
        <a:cs typeface="+mn-cs"/>
      </a:defRPr>
    </a:lvl8pPr>
    <a:lvl9pPr marL="3657600" algn="l" defTabSz="914400" rtl="0" eaLnBrk="1" latinLnBrk="0" hangingPunct="1">
      <a:defRPr sz="2400" kern="1200">
        <a:solidFill>
          <a:srgbClr val="414141"/>
        </a:solidFill>
        <a:latin typeface="Arial" charset="0"/>
        <a:ea typeface="ヒラギノ角ゴ Pro W3"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gois, Sébastien" initials="DS" lastIdx="2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7404"/>
    <a:srgbClr val="009EE0"/>
    <a:srgbClr val="A3BA03"/>
    <a:srgbClr val="0F64AA"/>
    <a:srgbClr val="C5007B"/>
    <a:srgbClr val="C5083D"/>
    <a:srgbClr val="9C9C9C"/>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42" autoAdjust="0"/>
    <p:restoredTop sz="93898" autoAdjust="0"/>
  </p:normalViewPr>
  <p:slideViewPr>
    <p:cSldViewPr>
      <p:cViewPr>
        <p:scale>
          <a:sx n="98" d="100"/>
          <a:sy n="98" d="100"/>
        </p:scale>
        <p:origin x="-162" y="156"/>
      </p:cViewPr>
      <p:guideLst>
        <p:guide orient="horz" pos="2382"/>
        <p:guide pos="33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00"/>
    </p:cViewPr>
  </p:sorterViewPr>
  <p:notesViewPr>
    <p:cSldViewPr>
      <p:cViewPr varScale="1">
        <p:scale>
          <a:sx n="62" d="100"/>
          <a:sy n="62" d="100"/>
        </p:scale>
        <p:origin x="-1104" y="-84"/>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3-05-17T13:53:32.142" idx="15">
    <p:pos x="10" y="10"/>
    <p:text>A valider</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3-05-17T13:53:32.142" idx="22">
    <p:pos x="10" y="10"/>
    <p:text>A valider</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3-05-17T13:53:32.142" idx="23">
    <p:pos x="10" y="10"/>
    <p:text>A valider</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3-05-17T13:53:32.142" idx="24">
    <p:pos x="10" y="10"/>
    <p:text>A valider</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3-05-17T13:53:32.142" idx="25">
    <p:pos x="10" y="10"/>
    <p:text>A valider</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0"/>
              </a:spcBef>
              <a:buClrTx/>
              <a:buSzTx/>
              <a:buFontTx/>
              <a:buNone/>
              <a:defRPr sz="1200">
                <a:solidFill>
                  <a:schemeClr val="tx1"/>
                </a:solidFill>
              </a:defRPr>
            </a:lvl1pPr>
          </a:lstStyle>
          <a:p>
            <a:endParaRPr lang="fr-FR"/>
          </a:p>
        </p:txBody>
      </p:sp>
      <p:sp>
        <p:nvSpPr>
          <p:cNvPr id="223235" name="Rectangle 3"/>
          <p:cNvSpPr>
            <a:spLocks noGrp="1" noChangeArrowheads="1"/>
          </p:cNvSpPr>
          <p:nvPr>
            <p:ph type="dt" sz="quarter" idx="1"/>
          </p:nvPr>
        </p:nvSpPr>
        <p:spPr bwMode="auto">
          <a:xfrm>
            <a:off x="377825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solidFill>
                  <a:schemeClr val="tx1"/>
                </a:solidFill>
              </a:defRPr>
            </a:lvl1pPr>
          </a:lstStyle>
          <a:p>
            <a:fld id="{9464BB65-9577-4447-9DA1-B5788821B72D}" type="datetimeFigureOut">
              <a:rPr lang="fr-FR"/>
              <a:pPr/>
              <a:t>05/11/2013</a:t>
            </a:fld>
            <a:endParaRPr lang="fr-FR"/>
          </a:p>
        </p:txBody>
      </p:sp>
      <p:sp>
        <p:nvSpPr>
          <p:cNvPr id="223236" name="Rectangle 4"/>
          <p:cNvSpPr>
            <a:spLocks noGrp="1" noChangeArrowheads="1"/>
          </p:cNvSpPr>
          <p:nvPr>
            <p:ph type="ftr" sz="quarter" idx="2"/>
          </p:nvPr>
        </p:nvSpPr>
        <p:spPr bwMode="auto">
          <a:xfrm>
            <a:off x="0" y="9428163"/>
            <a:ext cx="28892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0"/>
              </a:spcBef>
              <a:buClrTx/>
              <a:buSzTx/>
              <a:buFontTx/>
              <a:buNone/>
              <a:defRPr sz="1200">
                <a:solidFill>
                  <a:schemeClr val="tx1"/>
                </a:solidFill>
              </a:defRPr>
            </a:lvl1pPr>
          </a:lstStyle>
          <a:p>
            <a:endParaRPr lang="fr-FR"/>
          </a:p>
        </p:txBody>
      </p:sp>
      <p:sp>
        <p:nvSpPr>
          <p:cNvPr id="223237" name="Rectangle 5"/>
          <p:cNvSpPr>
            <a:spLocks noGrp="1" noChangeArrowheads="1"/>
          </p:cNvSpPr>
          <p:nvPr>
            <p:ph type="sldNum" sz="quarter" idx="3"/>
          </p:nvPr>
        </p:nvSpPr>
        <p:spPr bwMode="auto">
          <a:xfrm>
            <a:off x="3778250" y="9428163"/>
            <a:ext cx="28892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solidFill>
                  <a:schemeClr val="tx1"/>
                </a:solidFill>
              </a:defRPr>
            </a:lvl1pPr>
          </a:lstStyle>
          <a:p>
            <a:fld id="{7B8397B9-20CD-465D-AA57-5C9579856E4C}" type="slidenum">
              <a:rPr lang="fr-FR"/>
              <a:pPr/>
              <a:t>‹N°›</a:t>
            </a:fld>
            <a:endParaRPr lang="fr-FR"/>
          </a:p>
        </p:txBody>
      </p:sp>
    </p:spTree>
    <p:extLst>
      <p:ext uri="{BB962C8B-B14F-4D97-AF65-F5344CB8AC3E}">
        <p14:creationId xmlns:p14="http://schemas.microsoft.com/office/powerpoint/2010/main" val="2979020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889250"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spcBef>
                <a:spcPct val="0"/>
              </a:spcBef>
              <a:buClrTx/>
              <a:buSzTx/>
              <a:buFontTx/>
              <a:buNone/>
              <a:defRPr sz="1200">
                <a:solidFill>
                  <a:schemeClr val="tx1"/>
                </a:solidFill>
              </a:defRPr>
            </a:lvl1pPr>
          </a:lstStyle>
          <a:p>
            <a:pPr>
              <a:defRPr/>
            </a:pPr>
            <a:endParaRPr lang="fr-FR"/>
          </a:p>
        </p:txBody>
      </p:sp>
      <p:sp>
        <p:nvSpPr>
          <p:cNvPr id="8195" name="Rectangle 3"/>
          <p:cNvSpPr>
            <a:spLocks noGrp="1" noChangeArrowheads="1"/>
          </p:cNvSpPr>
          <p:nvPr>
            <p:ph type="dt" idx="1"/>
          </p:nvPr>
        </p:nvSpPr>
        <p:spPr bwMode="auto">
          <a:xfrm>
            <a:off x="3779838" y="0"/>
            <a:ext cx="2889250"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solidFill>
                  <a:schemeClr val="tx1"/>
                </a:solidFill>
              </a:defRPr>
            </a:lvl1pPr>
          </a:lstStyle>
          <a:p>
            <a:pPr>
              <a:defRPr/>
            </a:pPr>
            <a:endParaRPr lang="fr-FR"/>
          </a:p>
        </p:txBody>
      </p:sp>
      <p:sp>
        <p:nvSpPr>
          <p:cNvPr id="96260" name="Rectangle 4"/>
          <p:cNvSpPr>
            <a:spLocks noGrp="1" noRot="1" noChangeAspect="1" noChangeArrowheads="1" noTextEdit="1"/>
          </p:cNvSpPr>
          <p:nvPr>
            <p:ph type="sldImg" idx="2"/>
          </p:nvPr>
        </p:nvSpPr>
        <p:spPr bwMode="auto">
          <a:xfrm>
            <a:off x="703263" y="744538"/>
            <a:ext cx="526415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889000" y="4714875"/>
            <a:ext cx="4891088" cy="4467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8198" name="Rectangle 6"/>
          <p:cNvSpPr>
            <a:spLocks noGrp="1" noChangeArrowheads="1"/>
          </p:cNvSpPr>
          <p:nvPr>
            <p:ph type="ftr" sz="quarter" idx="4"/>
          </p:nvPr>
        </p:nvSpPr>
        <p:spPr bwMode="auto">
          <a:xfrm>
            <a:off x="0" y="9429750"/>
            <a:ext cx="2889250"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spcBef>
                <a:spcPct val="0"/>
              </a:spcBef>
              <a:buClrTx/>
              <a:buSzTx/>
              <a:buFontTx/>
              <a:buNone/>
              <a:defRPr sz="1200">
                <a:solidFill>
                  <a:schemeClr val="tx1"/>
                </a:solidFill>
              </a:defRPr>
            </a:lvl1pPr>
          </a:lstStyle>
          <a:p>
            <a:pPr>
              <a:defRPr/>
            </a:pPr>
            <a:endParaRPr lang="fr-FR"/>
          </a:p>
        </p:txBody>
      </p:sp>
      <p:sp>
        <p:nvSpPr>
          <p:cNvPr id="8199" name="Rectangle 7"/>
          <p:cNvSpPr>
            <a:spLocks noGrp="1" noChangeArrowheads="1"/>
          </p:cNvSpPr>
          <p:nvPr>
            <p:ph type="sldNum" sz="quarter" idx="5"/>
          </p:nvPr>
        </p:nvSpPr>
        <p:spPr bwMode="auto">
          <a:xfrm>
            <a:off x="3779838" y="9429750"/>
            <a:ext cx="2889250"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solidFill>
                  <a:schemeClr val="tx1"/>
                </a:solidFill>
              </a:defRPr>
            </a:lvl1pPr>
          </a:lstStyle>
          <a:p>
            <a:pPr>
              <a:defRPr/>
            </a:pPr>
            <a:fld id="{F37DF089-322A-4372-9B13-4BEF7D7277BB}" type="slidenum">
              <a:rPr lang="fr-FR"/>
              <a:pPr>
                <a:defRPr/>
              </a:pPr>
              <a:t>‹N°›</a:t>
            </a:fld>
            <a:endParaRPr lang="fr-FR"/>
          </a:p>
        </p:txBody>
      </p:sp>
    </p:spTree>
    <p:extLst>
      <p:ext uri="{BB962C8B-B14F-4D97-AF65-F5344CB8AC3E}">
        <p14:creationId xmlns:p14="http://schemas.microsoft.com/office/powerpoint/2010/main" val="18306089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ヒラギノ角ゴ Pro W3" charset="-128"/>
        <a:cs typeface="+mn-cs"/>
      </a:defRPr>
    </a:lvl1pPr>
    <a:lvl2pPr marL="457200" algn="l" rtl="0" fontAlgn="base">
      <a:spcBef>
        <a:spcPct val="30000"/>
      </a:spcBef>
      <a:spcAft>
        <a:spcPct val="0"/>
      </a:spcAft>
      <a:defRPr sz="1200" kern="1200">
        <a:solidFill>
          <a:schemeClr val="tx1"/>
        </a:solidFill>
        <a:latin typeface="Arial" charset="0"/>
        <a:ea typeface="ヒラギノ角ゴ Pro W3" charset="-128"/>
        <a:cs typeface="+mn-cs"/>
      </a:defRPr>
    </a:lvl2pPr>
    <a:lvl3pPr marL="914400" algn="l" rtl="0" fontAlgn="base">
      <a:spcBef>
        <a:spcPct val="30000"/>
      </a:spcBef>
      <a:spcAft>
        <a:spcPct val="0"/>
      </a:spcAft>
      <a:defRPr sz="1200" kern="1200">
        <a:solidFill>
          <a:schemeClr val="tx1"/>
        </a:solidFill>
        <a:latin typeface="Arial" charset="0"/>
        <a:ea typeface="ヒラギノ角ゴ Pro W3" charset="-128"/>
        <a:cs typeface="+mn-cs"/>
      </a:defRPr>
    </a:lvl3pPr>
    <a:lvl4pPr marL="1371600" algn="l" rtl="0" fontAlgn="base">
      <a:spcBef>
        <a:spcPct val="30000"/>
      </a:spcBef>
      <a:spcAft>
        <a:spcPct val="0"/>
      </a:spcAft>
      <a:defRPr sz="1200" kern="1200">
        <a:solidFill>
          <a:schemeClr val="tx1"/>
        </a:solidFill>
        <a:latin typeface="Arial" charset="0"/>
        <a:ea typeface="ヒラギノ角ゴ Pro W3" charset="-128"/>
        <a:cs typeface="+mn-cs"/>
      </a:defRPr>
    </a:lvl4pPr>
    <a:lvl5pPr marL="1828800" algn="l" rtl="0" fontAlgn="base">
      <a:spcBef>
        <a:spcPct val="30000"/>
      </a:spcBef>
      <a:spcAft>
        <a:spcPct val="0"/>
      </a:spcAft>
      <a:defRPr sz="1200" kern="1200">
        <a:solidFill>
          <a:schemeClr val="tx1"/>
        </a:solidFill>
        <a:latin typeface="Arial" charset="0"/>
        <a:ea typeface="ヒラギノ角ゴ Pro W3"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0"/>
              </a:spcBef>
              <a:defRPr sz="2400">
                <a:solidFill>
                  <a:schemeClr val="tx1"/>
                </a:solidFill>
                <a:latin typeface="Arial" charset="0"/>
                <a:ea typeface="ヒラギノ角ゴ Pro W3" charset="-128"/>
              </a:defRPr>
            </a:lvl1pPr>
            <a:lvl2pPr marL="742950" indent="-285750" eaLnBrk="0" hangingPunct="0">
              <a:spcBef>
                <a:spcPct val="0"/>
              </a:spcBef>
              <a:defRPr sz="2400">
                <a:solidFill>
                  <a:schemeClr val="tx1"/>
                </a:solidFill>
                <a:latin typeface="Arial" charset="0"/>
                <a:ea typeface="ヒラギノ角ゴ Pro W3" charset="-128"/>
              </a:defRPr>
            </a:lvl2pPr>
            <a:lvl3pPr marL="1143000" indent="-228600" eaLnBrk="0" hangingPunct="0">
              <a:spcBef>
                <a:spcPct val="0"/>
              </a:spcBef>
              <a:defRPr sz="2400">
                <a:solidFill>
                  <a:schemeClr val="tx1"/>
                </a:solidFill>
                <a:latin typeface="Arial" charset="0"/>
                <a:ea typeface="ヒラギノ角ゴ Pro W3" charset="-128"/>
              </a:defRPr>
            </a:lvl3pPr>
            <a:lvl4pPr marL="1600200" indent="-228600" eaLnBrk="0" hangingPunct="0">
              <a:spcBef>
                <a:spcPct val="0"/>
              </a:spcBef>
              <a:defRPr sz="2400">
                <a:solidFill>
                  <a:schemeClr val="tx1"/>
                </a:solidFill>
                <a:latin typeface="Arial" charset="0"/>
                <a:ea typeface="ヒラギノ角ゴ Pro W3" charset="-128"/>
              </a:defRPr>
            </a:lvl4pPr>
            <a:lvl5pPr marL="2057400" indent="-228600" eaLnBrk="0" hangingPunct="0">
              <a:spcBef>
                <a:spcPct val="0"/>
              </a:spcBef>
              <a:defRPr sz="2400">
                <a:solidFill>
                  <a:schemeClr val="tx1"/>
                </a:solidFill>
                <a:latin typeface="Arial"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charset="-128"/>
              </a:defRPr>
            </a:lvl9pPr>
          </a:lstStyle>
          <a:p>
            <a:fld id="{108FAF55-902A-4EA5-A9CC-370D167DDB24}" type="slidenum">
              <a:rPr lang="fr-FR" sz="1200" smtClean="0"/>
              <a:pPr/>
              <a:t>1</a:t>
            </a:fld>
            <a:endParaRPr lang="fr-FR" sz="1200" smtClean="0"/>
          </a:p>
        </p:txBody>
      </p:sp>
      <p:sp>
        <p:nvSpPr>
          <p:cNvPr id="97283" name="Rectangle 2"/>
          <p:cNvSpPr>
            <a:spLocks noGrp="1" noRot="1" noChangeAspect="1" noChangeArrowheads="1" noTextEdit="1"/>
          </p:cNvSpPr>
          <p:nvPr>
            <p:ph type="sldImg"/>
          </p:nvPr>
        </p:nvSpPr>
        <p:spPr>
          <a:solidFill>
            <a:srgbClr val="FFFFFF"/>
          </a:solidFill>
          <a:ln/>
        </p:spPr>
      </p:sp>
      <p:sp>
        <p:nvSpPr>
          <p:cNvPr id="97284" name="Rectangle 3"/>
          <p:cNvSpPr>
            <a:spLocks noGrp="1" noChangeArrowheads="1"/>
          </p:cNvSpPr>
          <p:nvPr>
            <p:ph type="body" idx="1"/>
          </p:nvPr>
        </p:nvSpPr>
        <p:spPr>
          <a:solidFill>
            <a:srgbClr val="FFFFFF"/>
          </a:solidFill>
          <a:ln>
            <a:solidFill>
              <a:srgbClr val="000000"/>
            </a:solidFill>
          </a:ln>
        </p:spPr>
        <p:txBody>
          <a:bodyPr/>
          <a:lstStyle/>
          <a:p>
            <a:endParaRPr lang="fr-FR"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0"/>
              </a:spcBef>
              <a:defRPr sz="2400">
                <a:solidFill>
                  <a:schemeClr val="tx1"/>
                </a:solidFill>
                <a:latin typeface="Arial" charset="0"/>
                <a:ea typeface="ヒラギノ角ゴ Pro W3" charset="-128"/>
              </a:defRPr>
            </a:lvl1pPr>
            <a:lvl2pPr marL="742950" indent="-285750" eaLnBrk="0" hangingPunct="0">
              <a:spcBef>
                <a:spcPct val="0"/>
              </a:spcBef>
              <a:defRPr sz="2400">
                <a:solidFill>
                  <a:schemeClr val="tx1"/>
                </a:solidFill>
                <a:latin typeface="Arial" charset="0"/>
                <a:ea typeface="ヒラギノ角ゴ Pro W3" charset="-128"/>
              </a:defRPr>
            </a:lvl2pPr>
            <a:lvl3pPr marL="1143000" indent="-228600" eaLnBrk="0" hangingPunct="0">
              <a:spcBef>
                <a:spcPct val="0"/>
              </a:spcBef>
              <a:defRPr sz="2400">
                <a:solidFill>
                  <a:schemeClr val="tx1"/>
                </a:solidFill>
                <a:latin typeface="Arial" charset="0"/>
                <a:ea typeface="ヒラギノ角ゴ Pro W3" charset="-128"/>
              </a:defRPr>
            </a:lvl3pPr>
            <a:lvl4pPr marL="1600200" indent="-228600" eaLnBrk="0" hangingPunct="0">
              <a:spcBef>
                <a:spcPct val="0"/>
              </a:spcBef>
              <a:defRPr sz="2400">
                <a:solidFill>
                  <a:schemeClr val="tx1"/>
                </a:solidFill>
                <a:latin typeface="Arial" charset="0"/>
                <a:ea typeface="ヒラギノ角ゴ Pro W3" charset="-128"/>
              </a:defRPr>
            </a:lvl4pPr>
            <a:lvl5pPr marL="2057400" indent="-228600" eaLnBrk="0" hangingPunct="0">
              <a:spcBef>
                <a:spcPct val="0"/>
              </a:spcBef>
              <a:defRPr sz="2400">
                <a:solidFill>
                  <a:schemeClr val="tx1"/>
                </a:solidFill>
                <a:latin typeface="Arial"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charset="-128"/>
              </a:defRPr>
            </a:lvl9pPr>
          </a:lstStyle>
          <a:p>
            <a:fld id="{C1E8B6C6-C0F7-4163-B79C-6C9F01F824C7}" type="slidenum">
              <a:rPr lang="fr-FR" sz="1200" smtClean="0"/>
              <a:pPr/>
              <a:t>10</a:t>
            </a:fld>
            <a:endParaRPr lang="fr-FR" sz="1200" smtClean="0"/>
          </a:p>
        </p:txBody>
      </p:sp>
      <p:sp>
        <p:nvSpPr>
          <p:cNvPr id="125955" name="Rectangle 2"/>
          <p:cNvSpPr>
            <a:spLocks noGrp="1" noRot="1" noChangeAspect="1" noChangeArrowheads="1" noTextEdit="1"/>
          </p:cNvSpPr>
          <p:nvPr>
            <p:ph type="sldImg"/>
          </p:nvPr>
        </p:nvSpPr>
        <p:spPr>
          <a:solidFill>
            <a:srgbClr val="FFFFFF"/>
          </a:solidFill>
          <a:ln/>
        </p:spPr>
      </p:sp>
      <p:sp>
        <p:nvSpPr>
          <p:cNvPr id="125956" name="Rectangle 3"/>
          <p:cNvSpPr>
            <a:spLocks noGrp="1" noChangeArrowheads="1"/>
          </p:cNvSpPr>
          <p:nvPr>
            <p:ph type="body" idx="1"/>
          </p:nvPr>
        </p:nvSpPr>
        <p:spPr>
          <a:solidFill>
            <a:srgbClr val="FFFFFF"/>
          </a:solidFill>
          <a:ln>
            <a:solidFill>
              <a:srgbClr val="000000"/>
            </a:solidFill>
          </a:ln>
        </p:spPr>
        <p:txBody>
          <a:bodyPr/>
          <a:lstStyle/>
          <a:p>
            <a:endParaRPr lang="fr-F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0"/>
              </a:spcBef>
              <a:defRPr sz="2400">
                <a:solidFill>
                  <a:schemeClr val="tx1"/>
                </a:solidFill>
                <a:latin typeface="Arial" charset="0"/>
                <a:ea typeface="ヒラギノ角ゴ Pro W3" charset="-128"/>
              </a:defRPr>
            </a:lvl1pPr>
            <a:lvl2pPr marL="742950" indent="-285750" eaLnBrk="0" hangingPunct="0">
              <a:spcBef>
                <a:spcPct val="0"/>
              </a:spcBef>
              <a:defRPr sz="2400">
                <a:solidFill>
                  <a:schemeClr val="tx1"/>
                </a:solidFill>
                <a:latin typeface="Arial" charset="0"/>
                <a:ea typeface="ヒラギノ角ゴ Pro W3" charset="-128"/>
              </a:defRPr>
            </a:lvl2pPr>
            <a:lvl3pPr marL="1143000" indent="-228600" eaLnBrk="0" hangingPunct="0">
              <a:spcBef>
                <a:spcPct val="0"/>
              </a:spcBef>
              <a:defRPr sz="2400">
                <a:solidFill>
                  <a:schemeClr val="tx1"/>
                </a:solidFill>
                <a:latin typeface="Arial" charset="0"/>
                <a:ea typeface="ヒラギノ角ゴ Pro W3" charset="-128"/>
              </a:defRPr>
            </a:lvl3pPr>
            <a:lvl4pPr marL="1600200" indent="-228600" eaLnBrk="0" hangingPunct="0">
              <a:spcBef>
                <a:spcPct val="0"/>
              </a:spcBef>
              <a:defRPr sz="2400">
                <a:solidFill>
                  <a:schemeClr val="tx1"/>
                </a:solidFill>
                <a:latin typeface="Arial" charset="0"/>
                <a:ea typeface="ヒラギノ角ゴ Pro W3" charset="-128"/>
              </a:defRPr>
            </a:lvl4pPr>
            <a:lvl5pPr marL="2057400" indent="-228600" eaLnBrk="0" hangingPunct="0">
              <a:spcBef>
                <a:spcPct val="0"/>
              </a:spcBef>
              <a:defRPr sz="2400">
                <a:solidFill>
                  <a:schemeClr val="tx1"/>
                </a:solidFill>
                <a:latin typeface="Arial"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charset="-128"/>
              </a:defRPr>
            </a:lvl9pPr>
          </a:lstStyle>
          <a:p>
            <a:fld id="{C1E8B6C6-C0F7-4163-B79C-6C9F01F824C7}" type="slidenum">
              <a:rPr lang="fr-FR" sz="1200" smtClean="0"/>
              <a:pPr/>
              <a:t>11</a:t>
            </a:fld>
            <a:endParaRPr lang="fr-FR" sz="1200" smtClean="0"/>
          </a:p>
        </p:txBody>
      </p:sp>
      <p:sp>
        <p:nvSpPr>
          <p:cNvPr id="125955" name="Rectangle 2"/>
          <p:cNvSpPr>
            <a:spLocks noGrp="1" noRot="1" noChangeAspect="1" noChangeArrowheads="1" noTextEdit="1"/>
          </p:cNvSpPr>
          <p:nvPr>
            <p:ph type="sldImg"/>
          </p:nvPr>
        </p:nvSpPr>
        <p:spPr>
          <a:solidFill>
            <a:srgbClr val="FFFFFF"/>
          </a:solidFill>
          <a:ln/>
        </p:spPr>
      </p:sp>
      <p:sp>
        <p:nvSpPr>
          <p:cNvPr id="125956" name="Rectangle 3"/>
          <p:cNvSpPr>
            <a:spLocks noGrp="1" noChangeArrowheads="1"/>
          </p:cNvSpPr>
          <p:nvPr>
            <p:ph type="body" idx="1"/>
          </p:nvPr>
        </p:nvSpPr>
        <p:spPr>
          <a:solidFill>
            <a:srgbClr val="FFFFFF"/>
          </a:solidFill>
          <a:ln>
            <a:solidFill>
              <a:srgbClr val="000000"/>
            </a:solidFill>
          </a:ln>
        </p:spPr>
        <p:txBody>
          <a:bodyPr/>
          <a:lstStyle/>
          <a:p>
            <a:endParaRPr lang="fr-F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0"/>
              </a:spcBef>
              <a:defRPr sz="2400">
                <a:solidFill>
                  <a:schemeClr val="tx1"/>
                </a:solidFill>
                <a:latin typeface="Arial" charset="0"/>
                <a:ea typeface="ヒラギノ角ゴ Pro W3" charset="-128"/>
              </a:defRPr>
            </a:lvl1pPr>
            <a:lvl2pPr marL="742950" indent="-285750" eaLnBrk="0" hangingPunct="0">
              <a:spcBef>
                <a:spcPct val="0"/>
              </a:spcBef>
              <a:defRPr sz="2400">
                <a:solidFill>
                  <a:schemeClr val="tx1"/>
                </a:solidFill>
                <a:latin typeface="Arial" charset="0"/>
                <a:ea typeface="ヒラギノ角ゴ Pro W3" charset="-128"/>
              </a:defRPr>
            </a:lvl2pPr>
            <a:lvl3pPr marL="1143000" indent="-228600" eaLnBrk="0" hangingPunct="0">
              <a:spcBef>
                <a:spcPct val="0"/>
              </a:spcBef>
              <a:defRPr sz="2400">
                <a:solidFill>
                  <a:schemeClr val="tx1"/>
                </a:solidFill>
                <a:latin typeface="Arial" charset="0"/>
                <a:ea typeface="ヒラギノ角ゴ Pro W3" charset="-128"/>
              </a:defRPr>
            </a:lvl3pPr>
            <a:lvl4pPr marL="1600200" indent="-228600" eaLnBrk="0" hangingPunct="0">
              <a:spcBef>
                <a:spcPct val="0"/>
              </a:spcBef>
              <a:defRPr sz="2400">
                <a:solidFill>
                  <a:schemeClr val="tx1"/>
                </a:solidFill>
                <a:latin typeface="Arial" charset="0"/>
                <a:ea typeface="ヒラギノ角ゴ Pro W3" charset="-128"/>
              </a:defRPr>
            </a:lvl4pPr>
            <a:lvl5pPr marL="2057400" indent="-228600" eaLnBrk="0" hangingPunct="0">
              <a:spcBef>
                <a:spcPct val="0"/>
              </a:spcBef>
              <a:defRPr sz="2400">
                <a:solidFill>
                  <a:schemeClr val="tx1"/>
                </a:solidFill>
                <a:latin typeface="Arial"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charset="-128"/>
              </a:defRPr>
            </a:lvl9pPr>
          </a:lstStyle>
          <a:p>
            <a:fld id="{F8E6980D-3582-4A26-8079-0B6954CBC777}" type="slidenum">
              <a:rPr lang="fr-FR" sz="1200" smtClean="0"/>
              <a:pPr/>
              <a:t>12</a:t>
            </a:fld>
            <a:endParaRPr lang="fr-FR" sz="1200" smtClean="0"/>
          </a:p>
        </p:txBody>
      </p:sp>
      <p:sp>
        <p:nvSpPr>
          <p:cNvPr id="139267" name="Rectangle 2"/>
          <p:cNvSpPr>
            <a:spLocks noGrp="1" noRot="1" noChangeAspect="1" noChangeArrowheads="1" noTextEdit="1"/>
          </p:cNvSpPr>
          <p:nvPr>
            <p:ph type="sldImg"/>
          </p:nvPr>
        </p:nvSpPr>
        <p:spPr>
          <a:solidFill>
            <a:srgbClr val="FFFFFF"/>
          </a:solidFill>
          <a:ln/>
        </p:spPr>
      </p:sp>
      <p:sp>
        <p:nvSpPr>
          <p:cNvPr id="139268" name="Rectangle 3"/>
          <p:cNvSpPr>
            <a:spLocks noGrp="1" noChangeArrowheads="1"/>
          </p:cNvSpPr>
          <p:nvPr>
            <p:ph type="body" idx="1"/>
          </p:nvPr>
        </p:nvSpPr>
        <p:spPr>
          <a:solidFill>
            <a:srgbClr val="FFFFFF"/>
          </a:solidFill>
          <a:ln>
            <a:solidFill>
              <a:srgbClr val="000000"/>
            </a:solidFill>
          </a:ln>
        </p:spPr>
        <p:txBody>
          <a:bodyPr/>
          <a:lstStyle/>
          <a:p>
            <a:endParaRPr lang="fr-F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0"/>
              </a:spcBef>
              <a:defRPr sz="2400">
                <a:solidFill>
                  <a:schemeClr val="tx1"/>
                </a:solidFill>
                <a:latin typeface="Arial" charset="0"/>
                <a:ea typeface="ヒラギノ角ゴ Pro W3" charset="-128"/>
              </a:defRPr>
            </a:lvl1pPr>
            <a:lvl2pPr marL="742950" indent="-285750" eaLnBrk="0" hangingPunct="0">
              <a:spcBef>
                <a:spcPct val="0"/>
              </a:spcBef>
              <a:defRPr sz="2400">
                <a:solidFill>
                  <a:schemeClr val="tx1"/>
                </a:solidFill>
                <a:latin typeface="Arial" charset="0"/>
                <a:ea typeface="ヒラギノ角ゴ Pro W3" charset="-128"/>
              </a:defRPr>
            </a:lvl2pPr>
            <a:lvl3pPr marL="1143000" indent="-228600" eaLnBrk="0" hangingPunct="0">
              <a:spcBef>
                <a:spcPct val="0"/>
              </a:spcBef>
              <a:defRPr sz="2400">
                <a:solidFill>
                  <a:schemeClr val="tx1"/>
                </a:solidFill>
                <a:latin typeface="Arial" charset="0"/>
                <a:ea typeface="ヒラギノ角ゴ Pro W3" charset="-128"/>
              </a:defRPr>
            </a:lvl3pPr>
            <a:lvl4pPr marL="1600200" indent="-228600" eaLnBrk="0" hangingPunct="0">
              <a:spcBef>
                <a:spcPct val="0"/>
              </a:spcBef>
              <a:defRPr sz="2400">
                <a:solidFill>
                  <a:schemeClr val="tx1"/>
                </a:solidFill>
                <a:latin typeface="Arial" charset="0"/>
                <a:ea typeface="ヒラギノ角ゴ Pro W3" charset="-128"/>
              </a:defRPr>
            </a:lvl4pPr>
            <a:lvl5pPr marL="2057400" indent="-228600" eaLnBrk="0" hangingPunct="0">
              <a:spcBef>
                <a:spcPct val="0"/>
              </a:spcBef>
              <a:defRPr sz="2400">
                <a:solidFill>
                  <a:schemeClr val="tx1"/>
                </a:solidFill>
                <a:latin typeface="Arial"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charset="-128"/>
              </a:defRPr>
            </a:lvl9pPr>
          </a:lstStyle>
          <a:p>
            <a:fld id="{F8E6980D-3582-4A26-8079-0B6954CBC777}" type="slidenum">
              <a:rPr lang="fr-FR" sz="1200" smtClean="0"/>
              <a:pPr/>
              <a:t>13</a:t>
            </a:fld>
            <a:endParaRPr lang="fr-FR" sz="1200" smtClean="0"/>
          </a:p>
        </p:txBody>
      </p:sp>
      <p:sp>
        <p:nvSpPr>
          <p:cNvPr id="139267" name="Rectangle 2"/>
          <p:cNvSpPr>
            <a:spLocks noGrp="1" noRot="1" noChangeAspect="1" noChangeArrowheads="1" noTextEdit="1"/>
          </p:cNvSpPr>
          <p:nvPr>
            <p:ph type="sldImg"/>
          </p:nvPr>
        </p:nvSpPr>
        <p:spPr>
          <a:solidFill>
            <a:srgbClr val="FFFFFF"/>
          </a:solidFill>
          <a:ln/>
        </p:spPr>
      </p:sp>
      <p:sp>
        <p:nvSpPr>
          <p:cNvPr id="139268" name="Rectangle 3"/>
          <p:cNvSpPr>
            <a:spLocks noGrp="1" noChangeArrowheads="1"/>
          </p:cNvSpPr>
          <p:nvPr>
            <p:ph type="body" idx="1"/>
          </p:nvPr>
        </p:nvSpPr>
        <p:spPr>
          <a:solidFill>
            <a:srgbClr val="FFFFFF"/>
          </a:solidFill>
          <a:ln>
            <a:solidFill>
              <a:srgbClr val="000000"/>
            </a:solidFill>
          </a:ln>
        </p:spPr>
        <p:txBody>
          <a:bodyPr/>
          <a:lstStyle/>
          <a:p>
            <a:endParaRPr 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0"/>
              </a:spcBef>
              <a:defRPr sz="2400">
                <a:solidFill>
                  <a:schemeClr val="tx1"/>
                </a:solidFill>
                <a:latin typeface="Arial" charset="0"/>
                <a:ea typeface="ヒラギノ角ゴ Pro W3" charset="-128"/>
              </a:defRPr>
            </a:lvl1pPr>
            <a:lvl2pPr marL="742950" indent="-285750" eaLnBrk="0" hangingPunct="0">
              <a:spcBef>
                <a:spcPct val="0"/>
              </a:spcBef>
              <a:defRPr sz="2400">
                <a:solidFill>
                  <a:schemeClr val="tx1"/>
                </a:solidFill>
                <a:latin typeface="Arial" charset="0"/>
                <a:ea typeface="ヒラギノ角ゴ Pro W3" charset="-128"/>
              </a:defRPr>
            </a:lvl2pPr>
            <a:lvl3pPr marL="1143000" indent="-228600" eaLnBrk="0" hangingPunct="0">
              <a:spcBef>
                <a:spcPct val="0"/>
              </a:spcBef>
              <a:defRPr sz="2400">
                <a:solidFill>
                  <a:schemeClr val="tx1"/>
                </a:solidFill>
                <a:latin typeface="Arial" charset="0"/>
                <a:ea typeface="ヒラギノ角ゴ Pro W3" charset="-128"/>
              </a:defRPr>
            </a:lvl3pPr>
            <a:lvl4pPr marL="1600200" indent="-228600" eaLnBrk="0" hangingPunct="0">
              <a:spcBef>
                <a:spcPct val="0"/>
              </a:spcBef>
              <a:defRPr sz="2400">
                <a:solidFill>
                  <a:schemeClr val="tx1"/>
                </a:solidFill>
                <a:latin typeface="Arial" charset="0"/>
                <a:ea typeface="ヒラギノ角ゴ Pro W3" charset="-128"/>
              </a:defRPr>
            </a:lvl4pPr>
            <a:lvl5pPr marL="2057400" indent="-228600" eaLnBrk="0" hangingPunct="0">
              <a:spcBef>
                <a:spcPct val="0"/>
              </a:spcBef>
              <a:defRPr sz="2400">
                <a:solidFill>
                  <a:schemeClr val="tx1"/>
                </a:solidFill>
                <a:latin typeface="Arial"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charset="-128"/>
              </a:defRPr>
            </a:lvl9pPr>
          </a:lstStyle>
          <a:p>
            <a:fld id="{98D9B9BB-0B52-408C-A1A9-E48A93D00E47}" type="slidenum">
              <a:rPr lang="fr-FR" sz="1200" smtClean="0"/>
              <a:pPr/>
              <a:t>2</a:t>
            </a:fld>
            <a:endParaRPr lang="fr-FR" sz="120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0"/>
              </a:spcBef>
              <a:defRPr sz="2400">
                <a:solidFill>
                  <a:schemeClr val="tx1"/>
                </a:solidFill>
                <a:latin typeface="Arial" charset="0"/>
                <a:ea typeface="ヒラギノ角ゴ Pro W3" charset="-128"/>
              </a:defRPr>
            </a:lvl1pPr>
            <a:lvl2pPr marL="742950" indent="-285750" eaLnBrk="0" hangingPunct="0">
              <a:spcBef>
                <a:spcPct val="0"/>
              </a:spcBef>
              <a:defRPr sz="2400">
                <a:solidFill>
                  <a:schemeClr val="tx1"/>
                </a:solidFill>
                <a:latin typeface="Arial" charset="0"/>
                <a:ea typeface="ヒラギノ角ゴ Pro W3" charset="-128"/>
              </a:defRPr>
            </a:lvl2pPr>
            <a:lvl3pPr marL="1143000" indent="-228600" eaLnBrk="0" hangingPunct="0">
              <a:spcBef>
                <a:spcPct val="0"/>
              </a:spcBef>
              <a:defRPr sz="2400">
                <a:solidFill>
                  <a:schemeClr val="tx1"/>
                </a:solidFill>
                <a:latin typeface="Arial" charset="0"/>
                <a:ea typeface="ヒラギノ角ゴ Pro W3" charset="-128"/>
              </a:defRPr>
            </a:lvl3pPr>
            <a:lvl4pPr marL="1600200" indent="-228600" eaLnBrk="0" hangingPunct="0">
              <a:spcBef>
                <a:spcPct val="0"/>
              </a:spcBef>
              <a:defRPr sz="2400">
                <a:solidFill>
                  <a:schemeClr val="tx1"/>
                </a:solidFill>
                <a:latin typeface="Arial" charset="0"/>
                <a:ea typeface="ヒラギノ角ゴ Pro W3" charset="-128"/>
              </a:defRPr>
            </a:lvl4pPr>
            <a:lvl5pPr marL="2057400" indent="-228600" eaLnBrk="0" hangingPunct="0">
              <a:spcBef>
                <a:spcPct val="0"/>
              </a:spcBef>
              <a:defRPr sz="2400">
                <a:solidFill>
                  <a:schemeClr val="tx1"/>
                </a:solidFill>
                <a:latin typeface="Arial"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charset="-128"/>
              </a:defRPr>
            </a:lvl9pPr>
          </a:lstStyle>
          <a:p>
            <a:fld id="{941F3D72-E5D3-463B-BFD3-7B0EBA5795DE}" type="slidenum">
              <a:rPr lang="fr-FR" sz="1200" smtClean="0"/>
              <a:pPr/>
              <a:t>3</a:t>
            </a:fld>
            <a:endParaRPr lang="fr-FR" sz="1200"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0"/>
              </a:spcBef>
              <a:defRPr sz="2400">
                <a:solidFill>
                  <a:schemeClr val="tx1"/>
                </a:solidFill>
                <a:latin typeface="Arial" charset="0"/>
                <a:ea typeface="ヒラギノ角ゴ Pro W3" charset="-128"/>
              </a:defRPr>
            </a:lvl1pPr>
            <a:lvl2pPr marL="742950" indent="-285750" eaLnBrk="0" hangingPunct="0">
              <a:spcBef>
                <a:spcPct val="0"/>
              </a:spcBef>
              <a:defRPr sz="2400">
                <a:solidFill>
                  <a:schemeClr val="tx1"/>
                </a:solidFill>
                <a:latin typeface="Arial" charset="0"/>
                <a:ea typeface="ヒラギノ角ゴ Pro W3" charset="-128"/>
              </a:defRPr>
            </a:lvl2pPr>
            <a:lvl3pPr marL="1143000" indent="-228600" eaLnBrk="0" hangingPunct="0">
              <a:spcBef>
                <a:spcPct val="0"/>
              </a:spcBef>
              <a:defRPr sz="2400">
                <a:solidFill>
                  <a:schemeClr val="tx1"/>
                </a:solidFill>
                <a:latin typeface="Arial" charset="0"/>
                <a:ea typeface="ヒラギノ角ゴ Pro W3" charset="-128"/>
              </a:defRPr>
            </a:lvl3pPr>
            <a:lvl4pPr marL="1600200" indent="-228600" eaLnBrk="0" hangingPunct="0">
              <a:spcBef>
                <a:spcPct val="0"/>
              </a:spcBef>
              <a:defRPr sz="2400">
                <a:solidFill>
                  <a:schemeClr val="tx1"/>
                </a:solidFill>
                <a:latin typeface="Arial" charset="0"/>
                <a:ea typeface="ヒラギノ角ゴ Pro W3" charset="-128"/>
              </a:defRPr>
            </a:lvl4pPr>
            <a:lvl5pPr marL="2057400" indent="-228600" eaLnBrk="0" hangingPunct="0">
              <a:spcBef>
                <a:spcPct val="0"/>
              </a:spcBef>
              <a:defRPr sz="2400">
                <a:solidFill>
                  <a:schemeClr val="tx1"/>
                </a:solidFill>
                <a:latin typeface="Arial"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charset="-128"/>
              </a:defRPr>
            </a:lvl9pPr>
          </a:lstStyle>
          <a:p>
            <a:fld id="{1D256C71-ED4C-435E-8372-E099B45C82AB}" type="slidenum">
              <a:rPr lang="fr-FR" sz="1200" smtClean="0"/>
              <a:pPr/>
              <a:t>4</a:t>
            </a:fld>
            <a:endParaRPr lang="fr-FR" sz="1200" smtClean="0"/>
          </a:p>
        </p:txBody>
      </p:sp>
      <p:sp>
        <p:nvSpPr>
          <p:cNvPr id="112643" name="Rectangle 2"/>
          <p:cNvSpPr>
            <a:spLocks noGrp="1" noRot="1" noChangeAspect="1" noChangeArrowheads="1" noTextEdit="1"/>
          </p:cNvSpPr>
          <p:nvPr>
            <p:ph type="sldImg"/>
          </p:nvPr>
        </p:nvSpPr>
        <p:spPr>
          <a:solidFill>
            <a:srgbClr val="FFFFFF"/>
          </a:solidFill>
          <a:ln/>
        </p:spPr>
      </p:sp>
      <p:sp>
        <p:nvSpPr>
          <p:cNvPr id="112644" name="Rectangle 3"/>
          <p:cNvSpPr>
            <a:spLocks noGrp="1" noChangeArrowheads="1"/>
          </p:cNvSpPr>
          <p:nvPr>
            <p:ph type="body" idx="1"/>
          </p:nvPr>
        </p:nvSpPr>
        <p:spPr>
          <a:solidFill>
            <a:srgbClr val="FFFFFF"/>
          </a:solidFill>
          <a:ln>
            <a:solidFill>
              <a:srgbClr val="000000"/>
            </a:solidFill>
          </a:ln>
        </p:spPr>
        <p:txBody>
          <a:bodyPr/>
          <a:lstStyle/>
          <a:p>
            <a:endParaRPr lang="fr-F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0"/>
              </a:spcBef>
              <a:defRPr sz="2400">
                <a:solidFill>
                  <a:schemeClr val="tx1"/>
                </a:solidFill>
                <a:latin typeface="Arial" charset="0"/>
                <a:ea typeface="ヒラギノ角ゴ Pro W3" charset="-128"/>
              </a:defRPr>
            </a:lvl1pPr>
            <a:lvl2pPr marL="742950" indent="-285750" eaLnBrk="0" hangingPunct="0">
              <a:spcBef>
                <a:spcPct val="0"/>
              </a:spcBef>
              <a:defRPr sz="2400">
                <a:solidFill>
                  <a:schemeClr val="tx1"/>
                </a:solidFill>
                <a:latin typeface="Arial" charset="0"/>
                <a:ea typeface="ヒラギノ角ゴ Pro W3" charset="-128"/>
              </a:defRPr>
            </a:lvl2pPr>
            <a:lvl3pPr marL="1143000" indent="-228600" eaLnBrk="0" hangingPunct="0">
              <a:spcBef>
                <a:spcPct val="0"/>
              </a:spcBef>
              <a:defRPr sz="2400">
                <a:solidFill>
                  <a:schemeClr val="tx1"/>
                </a:solidFill>
                <a:latin typeface="Arial" charset="0"/>
                <a:ea typeface="ヒラギノ角ゴ Pro W3" charset="-128"/>
              </a:defRPr>
            </a:lvl3pPr>
            <a:lvl4pPr marL="1600200" indent="-228600" eaLnBrk="0" hangingPunct="0">
              <a:spcBef>
                <a:spcPct val="0"/>
              </a:spcBef>
              <a:defRPr sz="2400">
                <a:solidFill>
                  <a:schemeClr val="tx1"/>
                </a:solidFill>
                <a:latin typeface="Arial" charset="0"/>
                <a:ea typeface="ヒラギノ角ゴ Pro W3" charset="-128"/>
              </a:defRPr>
            </a:lvl4pPr>
            <a:lvl5pPr marL="2057400" indent="-228600" eaLnBrk="0" hangingPunct="0">
              <a:spcBef>
                <a:spcPct val="0"/>
              </a:spcBef>
              <a:defRPr sz="2400">
                <a:solidFill>
                  <a:schemeClr val="tx1"/>
                </a:solidFill>
                <a:latin typeface="Arial"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charset="-128"/>
              </a:defRPr>
            </a:lvl9pPr>
          </a:lstStyle>
          <a:p>
            <a:fld id="{1D256C71-ED4C-435E-8372-E099B45C82AB}" type="slidenum">
              <a:rPr lang="fr-FR" sz="1200" smtClean="0"/>
              <a:pPr/>
              <a:t>5</a:t>
            </a:fld>
            <a:endParaRPr lang="fr-FR" sz="1200" smtClean="0"/>
          </a:p>
        </p:txBody>
      </p:sp>
      <p:sp>
        <p:nvSpPr>
          <p:cNvPr id="112643" name="Rectangle 2"/>
          <p:cNvSpPr>
            <a:spLocks noGrp="1" noRot="1" noChangeAspect="1" noChangeArrowheads="1" noTextEdit="1"/>
          </p:cNvSpPr>
          <p:nvPr>
            <p:ph type="sldImg"/>
          </p:nvPr>
        </p:nvSpPr>
        <p:spPr>
          <a:solidFill>
            <a:srgbClr val="FFFFFF"/>
          </a:solidFill>
          <a:ln/>
        </p:spPr>
      </p:sp>
      <p:sp>
        <p:nvSpPr>
          <p:cNvPr id="112644" name="Rectangle 3"/>
          <p:cNvSpPr>
            <a:spLocks noGrp="1" noChangeArrowheads="1"/>
          </p:cNvSpPr>
          <p:nvPr>
            <p:ph type="body" idx="1"/>
          </p:nvPr>
        </p:nvSpPr>
        <p:spPr>
          <a:solidFill>
            <a:srgbClr val="FFFFFF"/>
          </a:solidFill>
          <a:ln>
            <a:solidFill>
              <a:srgbClr val="000000"/>
            </a:solidFill>
          </a:ln>
        </p:spPr>
        <p:txBody>
          <a:bodyPr/>
          <a:lstStyle/>
          <a:p>
            <a:endParaRPr lang="fr-F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0"/>
              </a:spcBef>
              <a:defRPr sz="2400">
                <a:solidFill>
                  <a:schemeClr val="tx1"/>
                </a:solidFill>
                <a:latin typeface="Arial" charset="0"/>
                <a:ea typeface="ヒラギノ角ゴ Pro W3" charset="-128"/>
              </a:defRPr>
            </a:lvl1pPr>
            <a:lvl2pPr marL="742950" indent="-285750" eaLnBrk="0" hangingPunct="0">
              <a:spcBef>
                <a:spcPct val="0"/>
              </a:spcBef>
              <a:defRPr sz="2400">
                <a:solidFill>
                  <a:schemeClr val="tx1"/>
                </a:solidFill>
                <a:latin typeface="Arial" charset="0"/>
                <a:ea typeface="ヒラギノ角ゴ Pro W3" charset="-128"/>
              </a:defRPr>
            </a:lvl2pPr>
            <a:lvl3pPr marL="1143000" indent="-228600" eaLnBrk="0" hangingPunct="0">
              <a:spcBef>
                <a:spcPct val="0"/>
              </a:spcBef>
              <a:defRPr sz="2400">
                <a:solidFill>
                  <a:schemeClr val="tx1"/>
                </a:solidFill>
                <a:latin typeface="Arial" charset="0"/>
                <a:ea typeface="ヒラギノ角ゴ Pro W3" charset="-128"/>
              </a:defRPr>
            </a:lvl3pPr>
            <a:lvl4pPr marL="1600200" indent="-228600" eaLnBrk="0" hangingPunct="0">
              <a:spcBef>
                <a:spcPct val="0"/>
              </a:spcBef>
              <a:defRPr sz="2400">
                <a:solidFill>
                  <a:schemeClr val="tx1"/>
                </a:solidFill>
                <a:latin typeface="Arial" charset="0"/>
                <a:ea typeface="ヒラギノ角ゴ Pro W3" charset="-128"/>
              </a:defRPr>
            </a:lvl4pPr>
            <a:lvl5pPr marL="2057400" indent="-228600" eaLnBrk="0" hangingPunct="0">
              <a:spcBef>
                <a:spcPct val="0"/>
              </a:spcBef>
              <a:defRPr sz="2400">
                <a:solidFill>
                  <a:schemeClr val="tx1"/>
                </a:solidFill>
                <a:latin typeface="Arial"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charset="-128"/>
              </a:defRPr>
            </a:lvl9pPr>
          </a:lstStyle>
          <a:p>
            <a:fld id="{1D256C71-ED4C-435E-8372-E099B45C82AB}" type="slidenum">
              <a:rPr lang="fr-FR" sz="1200" smtClean="0"/>
              <a:pPr/>
              <a:t>6</a:t>
            </a:fld>
            <a:endParaRPr lang="fr-FR" sz="1200" smtClean="0"/>
          </a:p>
        </p:txBody>
      </p:sp>
      <p:sp>
        <p:nvSpPr>
          <p:cNvPr id="112643" name="Rectangle 2"/>
          <p:cNvSpPr>
            <a:spLocks noGrp="1" noRot="1" noChangeAspect="1" noChangeArrowheads="1" noTextEdit="1"/>
          </p:cNvSpPr>
          <p:nvPr>
            <p:ph type="sldImg"/>
          </p:nvPr>
        </p:nvSpPr>
        <p:spPr>
          <a:solidFill>
            <a:srgbClr val="FFFFFF"/>
          </a:solidFill>
          <a:ln/>
        </p:spPr>
      </p:sp>
      <p:sp>
        <p:nvSpPr>
          <p:cNvPr id="112644" name="Rectangle 3"/>
          <p:cNvSpPr>
            <a:spLocks noGrp="1" noChangeArrowheads="1"/>
          </p:cNvSpPr>
          <p:nvPr>
            <p:ph type="body" idx="1"/>
          </p:nvPr>
        </p:nvSpPr>
        <p:spPr>
          <a:solidFill>
            <a:srgbClr val="FFFFFF"/>
          </a:solidFill>
          <a:ln>
            <a:solidFill>
              <a:srgbClr val="000000"/>
            </a:solidFill>
          </a:ln>
        </p:spPr>
        <p:txBody>
          <a:bodyPr/>
          <a:lstStyle/>
          <a:p>
            <a:endParaRPr lang="fr-F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0"/>
              </a:spcBef>
              <a:defRPr sz="2400">
                <a:solidFill>
                  <a:schemeClr val="tx1"/>
                </a:solidFill>
                <a:latin typeface="Arial" charset="0"/>
                <a:ea typeface="ヒラギノ角ゴ Pro W3" charset="-128"/>
              </a:defRPr>
            </a:lvl1pPr>
            <a:lvl2pPr marL="742950" indent="-285750" eaLnBrk="0" hangingPunct="0">
              <a:spcBef>
                <a:spcPct val="0"/>
              </a:spcBef>
              <a:defRPr sz="2400">
                <a:solidFill>
                  <a:schemeClr val="tx1"/>
                </a:solidFill>
                <a:latin typeface="Arial" charset="0"/>
                <a:ea typeface="ヒラギノ角ゴ Pro W3" charset="-128"/>
              </a:defRPr>
            </a:lvl2pPr>
            <a:lvl3pPr marL="1143000" indent="-228600" eaLnBrk="0" hangingPunct="0">
              <a:spcBef>
                <a:spcPct val="0"/>
              </a:spcBef>
              <a:defRPr sz="2400">
                <a:solidFill>
                  <a:schemeClr val="tx1"/>
                </a:solidFill>
                <a:latin typeface="Arial" charset="0"/>
                <a:ea typeface="ヒラギノ角ゴ Pro W3" charset="-128"/>
              </a:defRPr>
            </a:lvl3pPr>
            <a:lvl4pPr marL="1600200" indent="-228600" eaLnBrk="0" hangingPunct="0">
              <a:spcBef>
                <a:spcPct val="0"/>
              </a:spcBef>
              <a:defRPr sz="2400">
                <a:solidFill>
                  <a:schemeClr val="tx1"/>
                </a:solidFill>
                <a:latin typeface="Arial" charset="0"/>
                <a:ea typeface="ヒラギノ角ゴ Pro W3" charset="-128"/>
              </a:defRPr>
            </a:lvl4pPr>
            <a:lvl5pPr marL="2057400" indent="-228600" eaLnBrk="0" hangingPunct="0">
              <a:spcBef>
                <a:spcPct val="0"/>
              </a:spcBef>
              <a:defRPr sz="2400">
                <a:solidFill>
                  <a:schemeClr val="tx1"/>
                </a:solidFill>
                <a:latin typeface="Arial"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charset="-128"/>
              </a:defRPr>
            </a:lvl9pPr>
          </a:lstStyle>
          <a:p>
            <a:fld id="{C1E8B6C6-C0F7-4163-B79C-6C9F01F824C7}" type="slidenum">
              <a:rPr lang="fr-FR" sz="1200" smtClean="0"/>
              <a:pPr/>
              <a:t>7</a:t>
            </a:fld>
            <a:endParaRPr lang="fr-FR" sz="1200" smtClean="0"/>
          </a:p>
        </p:txBody>
      </p:sp>
      <p:sp>
        <p:nvSpPr>
          <p:cNvPr id="125955" name="Rectangle 2"/>
          <p:cNvSpPr>
            <a:spLocks noGrp="1" noRot="1" noChangeAspect="1" noChangeArrowheads="1" noTextEdit="1"/>
          </p:cNvSpPr>
          <p:nvPr>
            <p:ph type="sldImg"/>
          </p:nvPr>
        </p:nvSpPr>
        <p:spPr>
          <a:solidFill>
            <a:srgbClr val="FFFFFF"/>
          </a:solidFill>
          <a:ln/>
        </p:spPr>
      </p:sp>
      <p:sp>
        <p:nvSpPr>
          <p:cNvPr id="125956" name="Rectangle 3"/>
          <p:cNvSpPr>
            <a:spLocks noGrp="1" noChangeArrowheads="1"/>
          </p:cNvSpPr>
          <p:nvPr>
            <p:ph type="body" idx="1"/>
          </p:nvPr>
        </p:nvSpPr>
        <p:spPr>
          <a:solidFill>
            <a:srgbClr val="FFFFFF"/>
          </a:solidFill>
          <a:ln>
            <a:solidFill>
              <a:srgbClr val="000000"/>
            </a:solidFill>
          </a:ln>
        </p:spPr>
        <p:txBody>
          <a:bodyPr/>
          <a:lstStyle/>
          <a:p>
            <a:endParaRPr lang="fr-F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0"/>
              </a:spcBef>
              <a:defRPr sz="2400">
                <a:solidFill>
                  <a:schemeClr val="tx1"/>
                </a:solidFill>
                <a:latin typeface="Arial" charset="0"/>
                <a:ea typeface="ヒラギノ角ゴ Pro W3" charset="-128"/>
              </a:defRPr>
            </a:lvl1pPr>
            <a:lvl2pPr marL="742950" indent="-285750" eaLnBrk="0" hangingPunct="0">
              <a:spcBef>
                <a:spcPct val="0"/>
              </a:spcBef>
              <a:defRPr sz="2400">
                <a:solidFill>
                  <a:schemeClr val="tx1"/>
                </a:solidFill>
                <a:latin typeface="Arial" charset="0"/>
                <a:ea typeface="ヒラギノ角ゴ Pro W3" charset="-128"/>
              </a:defRPr>
            </a:lvl2pPr>
            <a:lvl3pPr marL="1143000" indent="-228600" eaLnBrk="0" hangingPunct="0">
              <a:spcBef>
                <a:spcPct val="0"/>
              </a:spcBef>
              <a:defRPr sz="2400">
                <a:solidFill>
                  <a:schemeClr val="tx1"/>
                </a:solidFill>
                <a:latin typeface="Arial" charset="0"/>
                <a:ea typeface="ヒラギノ角ゴ Pro W3" charset="-128"/>
              </a:defRPr>
            </a:lvl3pPr>
            <a:lvl4pPr marL="1600200" indent="-228600" eaLnBrk="0" hangingPunct="0">
              <a:spcBef>
                <a:spcPct val="0"/>
              </a:spcBef>
              <a:defRPr sz="2400">
                <a:solidFill>
                  <a:schemeClr val="tx1"/>
                </a:solidFill>
                <a:latin typeface="Arial" charset="0"/>
                <a:ea typeface="ヒラギノ角ゴ Pro W3" charset="-128"/>
              </a:defRPr>
            </a:lvl4pPr>
            <a:lvl5pPr marL="2057400" indent="-228600" eaLnBrk="0" hangingPunct="0">
              <a:spcBef>
                <a:spcPct val="0"/>
              </a:spcBef>
              <a:defRPr sz="2400">
                <a:solidFill>
                  <a:schemeClr val="tx1"/>
                </a:solidFill>
                <a:latin typeface="Arial"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charset="-128"/>
              </a:defRPr>
            </a:lvl9pPr>
          </a:lstStyle>
          <a:p>
            <a:fld id="{C1E8B6C6-C0F7-4163-B79C-6C9F01F824C7}" type="slidenum">
              <a:rPr lang="fr-FR" sz="1200" smtClean="0"/>
              <a:pPr/>
              <a:t>8</a:t>
            </a:fld>
            <a:endParaRPr lang="fr-FR" sz="1200" smtClean="0"/>
          </a:p>
        </p:txBody>
      </p:sp>
      <p:sp>
        <p:nvSpPr>
          <p:cNvPr id="125955" name="Rectangle 2"/>
          <p:cNvSpPr>
            <a:spLocks noGrp="1" noRot="1" noChangeAspect="1" noChangeArrowheads="1" noTextEdit="1"/>
          </p:cNvSpPr>
          <p:nvPr>
            <p:ph type="sldImg"/>
          </p:nvPr>
        </p:nvSpPr>
        <p:spPr>
          <a:solidFill>
            <a:srgbClr val="FFFFFF"/>
          </a:solidFill>
          <a:ln/>
        </p:spPr>
      </p:sp>
      <p:sp>
        <p:nvSpPr>
          <p:cNvPr id="125956" name="Rectangle 3"/>
          <p:cNvSpPr>
            <a:spLocks noGrp="1" noChangeArrowheads="1"/>
          </p:cNvSpPr>
          <p:nvPr>
            <p:ph type="body" idx="1"/>
          </p:nvPr>
        </p:nvSpPr>
        <p:spPr>
          <a:solidFill>
            <a:srgbClr val="FFFFFF"/>
          </a:solidFill>
          <a:ln>
            <a:solidFill>
              <a:srgbClr val="000000"/>
            </a:solidFill>
          </a:ln>
        </p:spPr>
        <p:txBody>
          <a:bodyPr/>
          <a:lstStyle/>
          <a:p>
            <a:endParaRPr lang="fr-F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0"/>
              </a:spcBef>
              <a:defRPr sz="2400">
                <a:solidFill>
                  <a:schemeClr val="tx1"/>
                </a:solidFill>
                <a:latin typeface="Arial" charset="0"/>
                <a:ea typeface="ヒラギノ角ゴ Pro W3" charset="-128"/>
              </a:defRPr>
            </a:lvl1pPr>
            <a:lvl2pPr marL="742950" indent="-285750" eaLnBrk="0" hangingPunct="0">
              <a:spcBef>
                <a:spcPct val="0"/>
              </a:spcBef>
              <a:defRPr sz="2400">
                <a:solidFill>
                  <a:schemeClr val="tx1"/>
                </a:solidFill>
                <a:latin typeface="Arial" charset="0"/>
                <a:ea typeface="ヒラギノ角ゴ Pro W3" charset="-128"/>
              </a:defRPr>
            </a:lvl2pPr>
            <a:lvl3pPr marL="1143000" indent="-228600" eaLnBrk="0" hangingPunct="0">
              <a:spcBef>
                <a:spcPct val="0"/>
              </a:spcBef>
              <a:defRPr sz="2400">
                <a:solidFill>
                  <a:schemeClr val="tx1"/>
                </a:solidFill>
                <a:latin typeface="Arial" charset="0"/>
                <a:ea typeface="ヒラギノ角ゴ Pro W3" charset="-128"/>
              </a:defRPr>
            </a:lvl3pPr>
            <a:lvl4pPr marL="1600200" indent="-228600" eaLnBrk="0" hangingPunct="0">
              <a:spcBef>
                <a:spcPct val="0"/>
              </a:spcBef>
              <a:defRPr sz="2400">
                <a:solidFill>
                  <a:schemeClr val="tx1"/>
                </a:solidFill>
                <a:latin typeface="Arial" charset="0"/>
                <a:ea typeface="ヒラギノ角ゴ Pro W3" charset="-128"/>
              </a:defRPr>
            </a:lvl4pPr>
            <a:lvl5pPr marL="2057400" indent="-228600" eaLnBrk="0" hangingPunct="0">
              <a:spcBef>
                <a:spcPct val="0"/>
              </a:spcBef>
              <a:defRPr sz="2400">
                <a:solidFill>
                  <a:schemeClr val="tx1"/>
                </a:solidFill>
                <a:latin typeface="Arial"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charset="-128"/>
              </a:defRPr>
            </a:lvl9pPr>
          </a:lstStyle>
          <a:p>
            <a:fld id="{C1E8B6C6-C0F7-4163-B79C-6C9F01F824C7}" type="slidenum">
              <a:rPr lang="fr-FR" sz="1200" smtClean="0"/>
              <a:pPr/>
              <a:t>9</a:t>
            </a:fld>
            <a:endParaRPr lang="fr-FR" sz="1200" smtClean="0"/>
          </a:p>
        </p:txBody>
      </p:sp>
      <p:sp>
        <p:nvSpPr>
          <p:cNvPr id="125955" name="Rectangle 2"/>
          <p:cNvSpPr>
            <a:spLocks noGrp="1" noRot="1" noChangeAspect="1" noChangeArrowheads="1" noTextEdit="1"/>
          </p:cNvSpPr>
          <p:nvPr>
            <p:ph type="sldImg"/>
          </p:nvPr>
        </p:nvSpPr>
        <p:spPr>
          <a:solidFill>
            <a:srgbClr val="FFFFFF"/>
          </a:solidFill>
          <a:ln/>
        </p:spPr>
      </p:sp>
      <p:sp>
        <p:nvSpPr>
          <p:cNvPr id="125956" name="Rectangle 3"/>
          <p:cNvSpPr>
            <a:spLocks noGrp="1" noChangeArrowheads="1"/>
          </p:cNvSpPr>
          <p:nvPr>
            <p:ph type="body" idx="1"/>
          </p:nvPr>
        </p:nvSpPr>
        <p:spPr>
          <a:solidFill>
            <a:srgbClr val="FFFFFF"/>
          </a:solidFill>
          <a:ln>
            <a:solidFill>
              <a:srgbClr val="000000"/>
            </a:solidFill>
          </a:ln>
        </p:spPr>
        <p:txBody>
          <a:bodyPr/>
          <a:lstStyle/>
          <a:p>
            <a:endParaRPr lang="fr-F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801688" y="2349500"/>
            <a:ext cx="9090025" cy="1620838"/>
          </a:xfrm>
        </p:spPr>
        <p:txBody>
          <a:bodyPr/>
          <a:lstStyle/>
          <a:p>
            <a:r>
              <a:rPr lang="fr-FR" smtClean="0"/>
              <a:t>Modifiez le style du titre</a:t>
            </a:r>
            <a:endParaRPr lang="fr-FR"/>
          </a:p>
        </p:txBody>
      </p:sp>
      <p:sp>
        <p:nvSpPr>
          <p:cNvPr id="3" name="Sous-titre 2"/>
          <p:cNvSpPr>
            <a:spLocks noGrp="1"/>
          </p:cNvSpPr>
          <p:nvPr>
            <p:ph type="subTitle" idx="1"/>
          </p:nvPr>
        </p:nvSpPr>
        <p:spPr>
          <a:xfrm>
            <a:off x="1603375" y="4284663"/>
            <a:ext cx="7486650" cy="193198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lvl1pPr>
              <a:defRPr/>
            </a:lvl1pPr>
          </a:lstStyle>
          <a:p>
            <a:fld id="{4259C079-DC89-456C-9DE5-F1BCCA33EA2E}" type="datetime1">
              <a:rPr lang="fr-FR"/>
              <a:pPr/>
              <a:t>05/11/2013</a:t>
            </a:fld>
            <a:endParaRPr lang="fr-FR"/>
          </a:p>
        </p:txBody>
      </p:sp>
      <p:sp>
        <p:nvSpPr>
          <p:cNvPr id="5" name="Espace réservé du pied de page 4"/>
          <p:cNvSpPr>
            <a:spLocks noGrp="1"/>
          </p:cNvSpPr>
          <p:nvPr>
            <p:ph type="ftr" sz="quarter" idx="11"/>
          </p:nvPr>
        </p:nvSpPr>
        <p:spPr/>
        <p:txBody>
          <a:bodyPr/>
          <a:lstStyle>
            <a:lvl1pPr>
              <a:defRPr/>
            </a:lvl1pPr>
          </a:lstStyle>
          <a:p>
            <a:r>
              <a:rPr lang="fr-FR"/>
              <a:t>Titre de la présentation - Contexte - Date - Auteur</a:t>
            </a:r>
          </a:p>
        </p:txBody>
      </p:sp>
      <p:sp>
        <p:nvSpPr>
          <p:cNvPr id="6" name="Espace réservé du numéro de diapositive 5"/>
          <p:cNvSpPr>
            <a:spLocks noGrp="1"/>
          </p:cNvSpPr>
          <p:nvPr>
            <p:ph type="sldNum" sz="quarter" idx="12"/>
          </p:nvPr>
        </p:nvSpPr>
        <p:spPr/>
        <p:txBody>
          <a:bodyPr/>
          <a:lstStyle>
            <a:lvl1pPr>
              <a:defRPr/>
            </a:lvl1pPr>
          </a:lstStyle>
          <a:p>
            <a:fld id="{71ED4D25-2B8B-42C5-B889-DFDB95B8FEC2}" type="slidenum">
              <a:rPr lang="fr-FR"/>
              <a:pPr/>
              <a:t>‹N°›</a:t>
            </a:fld>
            <a:endParaRPr lang="fr-FR"/>
          </a:p>
        </p:txBody>
      </p:sp>
    </p:spTree>
    <p:extLst>
      <p:ext uri="{BB962C8B-B14F-4D97-AF65-F5344CB8AC3E}">
        <p14:creationId xmlns:p14="http://schemas.microsoft.com/office/powerpoint/2010/main" val="708801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fld id="{749D3A7C-9FD6-47F2-B781-0B419A183589}" type="datetime1">
              <a:rPr lang="fr-FR"/>
              <a:pPr/>
              <a:t>05/11/2013</a:t>
            </a:fld>
            <a:endParaRPr lang="fr-FR"/>
          </a:p>
        </p:txBody>
      </p:sp>
      <p:sp>
        <p:nvSpPr>
          <p:cNvPr id="5" name="Espace réservé du pied de page 4"/>
          <p:cNvSpPr>
            <a:spLocks noGrp="1"/>
          </p:cNvSpPr>
          <p:nvPr>
            <p:ph type="ftr" sz="quarter" idx="11"/>
          </p:nvPr>
        </p:nvSpPr>
        <p:spPr/>
        <p:txBody>
          <a:bodyPr/>
          <a:lstStyle>
            <a:lvl1pPr>
              <a:defRPr/>
            </a:lvl1pPr>
          </a:lstStyle>
          <a:p>
            <a:r>
              <a:rPr lang="fr-FR"/>
              <a:t>Titre de la présentation - Contexte - Date - Auteur</a:t>
            </a:r>
          </a:p>
        </p:txBody>
      </p:sp>
      <p:sp>
        <p:nvSpPr>
          <p:cNvPr id="6" name="Espace réservé du numéro de diapositive 5"/>
          <p:cNvSpPr>
            <a:spLocks noGrp="1"/>
          </p:cNvSpPr>
          <p:nvPr>
            <p:ph type="sldNum" sz="quarter" idx="12"/>
          </p:nvPr>
        </p:nvSpPr>
        <p:spPr/>
        <p:txBody>
          <a:bodyPr/>
          <a:lstStyle>
            <a:lvl1pPr>
              <a:defRPr/>
            </a:lvl1pPr>
          </a:lstStyle>
          <a:p>
            <a:fld id="{9FF584FF-786B-4DEE-86E9-FCA574164036}" type="slidenum">
              <a:rPr lang="fr-FR"/>
              <a:pPr/>
              <a:t>‹N°›</a:t>
            </a:fld>
            <a:endParaRPr lang="fr-FR"/>
          </a:p>
        </p:txBody>
      </p:sp>
    </p:spTree>
    <p:extLst>
      <p:ext uri="{BB962C8B-B14F-4D97-AF65-F5344CB8AC3E}">
        <p14:creationId xmlns:p14="http://schemas.microsoft.com/office/powerpoint/2010/main" val="2269734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753350" y="303213"/>
            <a:ext cx="2405063" cy="6451600"/>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534988" y="303213"/>
            <a:ext cx="7065962" cy="64516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fld id="{720FD116-9F5A-4FD9-A7CD-A8F2AFC8A323}" type="datetime1">
              <a:rPr lang="fr-FR"/>
              <a:pPr/>
              <a:t>05/11/2013</a:t>
            </a:fld>
            <a:endParaRPr lang="fr-FR"/>
          </a:p>
        </p:txBody>
      </p:sp>
      <p:sp>
        <p:nvSpPr>
          <p:cNvPr id="5" name="Espace réservé du pied de page 4"/>
          <p:cNvSpPr>
            <a:spLocks noGrp="1"/>
          </p:cNvSpPr>
          <p:nvPr>
            <p:ph type="ftr" sz="quarter" idx="11"/>
          </p:nvPr>
        </p:nvSpPr>
        <p:spPr/>
        <p:txBody>
          <a:bodyPr/>
          <a:lstStyle>
            <a:lvl1pPr>
              <a:defRPr/>
            </a:lvl1pPr>
          </a:lstStyle>
          <a:p>
            <a:r>
              <a:rPr lang="fr-FR"/>
              <a:t>Titre de la présentation - Contexte - Date - Auteur</a:t>
            </a:r>
          </a:p>
        </p:txBody>
      </p:sp>
      <p:sp>
        <p:nvSpPr>
          <p:cNvPr id="6" name="Espace réservé du numéro de diapositive 5"/>
          <p:cNvSpPr>
            <a:spLocks noGrp="1"/>
          </p:cNvSpPr>
          <p:nvPr>
            <p:ph type="sldNum" sz="quarter" idx="12"/>
          </p:nvPr>
        </p:nvSpPr>
        <p:spPr/>
        <p:txBody>
          <a:bodyPr/>
          <a:lstStyle>
            <a:lvl1pPr>
              <a:defRPr/>
            </a:lvl1pPr>
          </a:lstStyle>
          <a:p>
            <a:fld id="{9B32ED83-EBF5-4E31-BD5E-2EE89231523A}" type="slidenum">
              <a:rPr lang="fr-FR"/>
              <a:pPr/>
              <a:t>‹N°›</a:t>
            </a:fld>
            <a:endParaRPr lang="fr-FR"/>
          </a:p>
        </p:txBody>
      </p:sp>
    </p:spTree>
    <p:extLst>
      <p:ext uri="{BB962C8B-B14F-4D97-AF65-F5344CB8AC3E}">
        <p14:creationId xmlns:p14="http://schemas.microsoft.com/office/powerpoint/2010/main" val="4243758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fld id="{906F9D5C-0A0B-4C10-936E-7A65BF11AF15}" type="datetime1">
              <a:rPr lang="fr-FR"/>
              <a:pPr/>
              <a:t>05/11/2013</a:t>
            </a:fld>
            <a:endParaRPr lang="fr-FR"/>
          </a:p>
        </p:txBody>
      </p:sp>
      <p:sp>
        <p:nvSpPr>
          <p:cNvPr id="5" name="Espace réservé du pied de page 4"/>
          <p:cNvSpPr>
            <a:spLocks noGrp="1"/>
          </p:cNvSpPr>
          <p:nvPr>
            <p:ph type="ftr" sz="quarter" idx="11"/>
          </p:nvPr>
        </p:nvSpPr>
        <p:spPr/>
        <p:txBody>
          <a:bodyPr/>
          <a:lstStyle>
            <a:lvl1pPr>
              <a:defRPr/>
            </a:lvl1pPr>
          </a:lstStyle>
          <a:p>
            <a:r>
              <a:rPr lang="fr-FR"/>
              <a:t>Titre de la présentation - Contexte - Date - Auteur</a:t>
            </a:r>
          </a:p>
        </p:txBody>
      </p:sp>
      <p:sp>
        <p:nvSpPr>
          <p:cNvPr id="6" name="Espace réservé du numéro de diapositive 5"/>
          <p:cNvSpPr>
            <a:spLocks noGrp="1"/>
          </p:cNvSpPr>
          <p:nvPr>
            <p:ph type="sldNum" sz="quarter" idx="12"/>
          </p:nvPr>
        </p:nvSpPr>
        <p:spPr/>
        <p:txBody>
          <a:bodyPr/>
          <a:lstStyle>
            <a:lvl1pPr>
              <a:defRPr/>
            </a:lvl1pPr>
          </a:lstStyle>
          <a:p>
            <a:fld id="{9118B342-EA87-4155-84D6-26C661A9EB8B}" type="slidenum">
              <a:rPr lang="fr-FR"/>
              <a:pPr/>
              <a:t>‹N°›</a:t>
            </a:fld>
            <a:endParaRPr lang="fr-FR" sz="1500">
              <a:solidFill>
                <a:schemeClr val="tx1"/>
              </a:solidFill>
              <a:latin typeface="Arial" charset="0"/>
            </a:endParaRPr>
          </a:p>
        </p:txBody>
      </p:sp>
    </p:spTree>
    <p:extLst>
      <p:ext uri="{BB962C8B-B14F-4D97-AF65-F5344CB8AC3E}">
        <p14:creationId xmlns:p14="http://schemas.microsoft.com/office/powerpoint/2010/main" val="3032605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fld id="{F699D560-E4F2-4FBF-8F0C-71B2A1B6F595}" type="datetime1">
              <a:rPr lang="fr-FR"/>
              <a:pPr/>
              <a:t>05/11/2013</a:t>
            </a:fld>
            <a:endParaRPr lang="fr-FR"/>
          </a:p>
        </p:txBody>
      </p:sp>
      <p:sp>
        <p:nvSpPr>
          <p:cNvPr id="5" name="Espace réservé du pied de page 4"/>
          <p:cNvSpPr>
            <a:spLocks noGrp="1"/>
          </p:cNvSpPr>
          <p:nvPr>
            <p:ph type="ftr" sz="quarter" idx="11"/>
          </p:nvPr>
        </p:nvSpPr>
        <p:spPr/>
        <p:txBody>
          <a:bodyPr/>
          <a:lstStyle>
            <a:lvl1pPr>
              <a:defRPr/>
            </a:lvl1pPr>
          </a:lstStyle>
          <a:p>
            <a:r>
              <a:rPr lang="fr-FR"/>
              <a:t>Titre de la présentation - Contexte - Date - Auteur</a:t>
            </a:r>
          </a:p>
        </p:txBody>
      </p:sp>
      <p:sp>
        <p:nvSpPr>
          <p:cNvPr id="6" name="Espace réservé du numéro de diapositive 5"/>
          <p:cNvSpPr>
            <a:spLocks noGrp="1"/>
          </p:cNvSpPr>
          <p:nvPr>
            <p:ph type="sldNum" sz="quarter" idx="12"/>
          </p:nvPr>
        </p:nvSpPr>
        <p:spPr/>
        <p:txBody>
          <a:bodyPr/>
          <a:lstStyle>
            <a:lvl1pPr>
              <a:defRPr/>
            </a:lvl1pPr>
          </a:lstStyle>
          <a:p>
            <a:fld id="{AB1538AC-0848-40F4-B024-96806D1E6B7E}" type="slidenum">
              <a:rPr lang="fr-FR"/>
              <a:pPr/>
              <a:t>‹N°›</a:t>
            </a:fld>
            <a:endParaRPr lang="fr-FR" sz="1500">
              <a:solidFill>
                <a:schemeClr val="tx1"/>
              </a:solidFill>
              <a:latin typeface="Arial" charset="0"/>
            </a:endParaRPr>
          </a:p>
        </p:txBody>
      </p:sp>
    </p:spTree>
    <p:extLst>
      <p:ext uri="{BB962C8B-B14F-4D97-AF65-F5344CB8AC3E}">
        <p14:creationId xmlns:p14="http://schemas.microsoft.com/office/powerpoint/2010/main" val="121433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lvl1pPr>
              <a:defRPr/>
            </a:lvl1pPr>
          </a:lstStyle>
          <a:p>
            <a:fld id="{870ADD8D-C465-4659-AFA9-64A08369DF63}" type="datetime1">
              <a:rPr lang="fr-FR"/>
              <a:pPr/>
              <a:t>05/11/2013</a:t>
            </a:fld>
            <a:endParaRPr lang="fr-FR"/>
          </a:p>
        </p:txBody>
      </p:sp>
      <p:sp>
        <p:nvSpPr>
          <p:cNvPr id="6" name="Espace réservé du pied de page 5"/>
          <p:cNvSpPr>
            <a:spLocks noGrp="1"/>
          </p:cNvSpPr>
          <p:nvPr>
            <p:ph type="ftr" sz="quarter" idx="11"/>
          </p:nvPr>
        </p:nvSpPr>
        <p:spPr/>
        <p:txBody>
          <a:bodyPr/>
          <a:lstStyle>
            <a:lvl1pPr>
              <a:defRPr/>
            </a:lvl1pPr>
          </a:lstStyle>
          <a:p>
            <a:r>
              <a:rPr lang="fr-FR"/>
              <a:t>Titre de la présentation - Contexte - Date - Auteur</a:t>
            </a:r>
          </a:p>
        </p:txBody>
      </p:sp>
      <p:sp>
        <p:nvSpPr>
          <p:cNvPr id="7" name="Espace réservé du numéro de diapositive 6"/>
          <p:cNvSpPr>
            <a:spLocks noGrp="1"/>
          </p:cNvSpPr>
          <p:nvPr>
            <p:ph type="sldNum" sz="quarter" idx="12"/>
          </p:nvPr>
        </p:nvSpPr>
        <p:spPr/>
        <p:txBody>
          <a:bodyPr/>
          <a:lstStyle>
            <a:lvl1pPr>
              <a:defRPr/>
            </a:lvl1pPr>
          </a:lstStyle>
          <a:p>
            <a:fld id="{4370B7E7-DC34-46D5-A6DA-8CC295181D1C}" type="slidenum">
              <a:rPr lang="fr-FR"/>
              <a:pPr/>
              <a:t>‹N°›</a:t>
            </a:fld>
            <a:endParaRPr lang="fr-FR" sz="1500">
              <a:solidFill>
                <a:schemeClr val="tx1"/>
              </a:solidFill>
              <a:latin typeface="Arial" charset="0"/>
            </a:endParaRPr>
          </a:p>
        </p:txBody>
      </p:sp>
    </p:spTree>
    <p:extLst>
      <p:ext uri="{BB962C8B-B14F-4D97-AF65-F5344CB8AC3E}">
        <p14:creationId xmlns:p14="http://schemas.microsoft.com/office/powerpoint/2010/main" val="3713576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lvl1pPr>
              <a:defRPr/>
            </a:lvl1pPr>
          </a:lstStyle>
          <a:p>
            <a:fld id="{F7A1A310-0A8C-456E-91FD-50050D7C3557}" type="datetime1">
              <a:rPr lang="fr-FR"/>
              <a:pPr/>
              <a:t>05/11/2013</a:t>
            </a:fld>
            <a:endParaRPr lang="fr-FR"/>
          </a:p>
        </p:txBody>
      </p:sp>
      <p:sp>
        <p:nvSpPr>
          <p:cNvPr id="8" name="Espace réservé du pied de page 7"/>
          <p:cNvSpPr>
            <a:spLocks noGrp="1"/>
          </p:cNvSpPr>
          <p:nvPr>
            <p:ph type="ftr" sz="quarter" idx="11"/>
          </p:nvPr>
        </p:nvSpPr>
        <p:spPr/>
        <p:txBody>
          <a:bodyPr/>
          <a:lstStyle>
            <a:lvl1pPr>
              <a:defRPr/>
            </a:lvl1pPr>
          </a:lstStyle>
          <a:p>
            <a:r>
              <a:rPr lang="fr-FR"/>
              <a:t>Titre de la présentation - Contexte - Date - Auteur</a:t>
            </a:r>
          </a:p>
        </p:txBody>
      </p:sp>
      <p:sp>
        <p:nvSpPr>
          <p:cNvPr id="9" name="Espace réservé du numéro de diapositive 8"/>
          <p:cNvSpPr>
            <a:spLocks noGrp="1"/>
          </p:cNvSpPr>
          <p:nvPr>
            <p:ph type="sldNum" sz="quarter" idx="12"/>
          </p:nvPr>
        </p:nvSpPr>
        <p:spPr/>
        <p:txBody>
          <a:bodyPr/>
          <a:lstStyle>
            <a:lvl1pPr>
              <a:defRPr/>
            </a:lvl1pPr>
          </a:lstStyle>
          <a:p>
            <a:fld id="{EABC7FA3-49A2-42C6-B035-BDCB4CD56E93}" type="slidenum">
              <a:rPr lang="fr-FR"/>
              <a:pPr/>
              <a:t>‹N°›</a:t>
            </a:fld>
            <a:endParaRPr lang="fr-FR" sz="1500">
              <a:solidFill>
                <a:schemeClr val="tx1"/>
              </a:solidFill>
              <a:latin typeface="Arial" charset="0"/>
            </a:endParaRPr>
          </a:p>
        </p:txBody>
      </p:sp>
    </p:spTree>
    <p:extLst>
      <p:ext uri="{BB962C8B-B14F-4D97-AF65-F5344CB8AC3E}">
        <p14:creationId xmlns:p14="http://schemas.microsoft.com/office/powerpoint/2010/main" val="1569851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lvl1pPr>
              <a:defRPr/>
            </a:lvl1pPr>
          </a:lstStyle>
          <a:p>
            <a:fld id="{C5C60592-836A-4FE8-B76A-0F17FCB6F178}" type="datetime1">
              <a:rPr lang="fr-FR"/>
              <a:pPr/>
              <a:t>05/11/2013</a:t>
            </a:fld>
            <a:endParaRPr lang="fr-FR"/>
          </a:p>
        </p:txBody>
      </p:sp>
      <p:sp>
        <p:nvSpPr>
          <p:cNvPr id="4" name="Espace réservé du pied de page 3"/>
          <p:cNvSpPr>
            <a:spLocks noGrp="1"/>
          </p:cNvSpPr>
          <p:nvPr>
            <p:ph type="ftr" sz="quarter" idx="11"/>
          </p:nvPr>
        </p:nvSpPr>
        <p:spPr/>
        <p:txBody>
          <a:bodyPr/>
          <a:lstStyle>
            <a:lvl1pPr>
              <a:defRPr/>
            </a:lvl1pPr>
          </a:lstStyle>
          <a:p>
            <a:r>
              <a:rPr lang="fr-FR"/>
              <a:t>Titre de la présentation - Contexte - Date - Auteur</a:t>
            </a:r>
          </a:p>
        </p:txBody>
      </p:sp>
      <p:sp>
        <p:nvSpPr>
          <p:cNvPr id="5" name="Espace réservé du numéro de diapositive 4"/>
          <p:cNvSpPr>
            <a:spLocks noGrp="1"/>
          </p:cNvSpPr>
          <p:nvPr>
            <p:ph type="sldNum" sz="quarter" idx="12"/>
          </p:nvPr>
        </p:nvSpPr>
        <p:spPr/>
        <p:txBody>
          <a:bodyPr/>
          <a:lstStyle>
            <a:lvl1pPr>
              <a:defRPr/>
            </a:lvl1pPr>
          </a:lstStyle>
          <a:p>
            <a:fld id="{FAB0A197-02F0-4173-9CEB-C94293144051}" type="slidenum">
              <a:rPr lang="fr-FR"/>
              <a:pPr/>
              <a:t>‹N°›</a:t>
            </a:fld>
            <a:endParaRPr lang="fr-FR" sz="1500">
              <a:solidFill>
                <a:schemeClr val="tx1"/>
              </a:solidFill>
              <a:latin typeface="Arial" charset="0"/>
            </a:endParaRPr>
          </a:p>
        </p:txBody>
      </p:sp>
    </p:spTree>
    <p:extLst>
      <p:ext uri="{BB962C8B-B14F-4D97-AF65-F5344CB8AC3E}">
        <p14:creationId xmlns:p14="http://schemas.microsoft.com/office/powerpoint/2010/main" val="2478574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fld id="{4BF4D6D9-000D-4350-B9FD-F284FBBB1704}" type="datetime1">
              <a:rPr lang="fr-FR"/>
              <a:pPr/>
              <a:t>05/11/2013</a:t>
            </a:fld>
            <a:endParaRPr lang="fr-FR"/>
          </a:p>
        </p:txBody>
      </p:sp>
      <p:sp>
        <p:nvSpPr>
          <p:cNvPr id="3" name="Espace réservé du pied de page 2"/>
          <p:cNvSpPr>
            <a:spLocks noGrp="1"/>
          </p:cNvSpPr>
          <p:nvPr>
            <p:ph type="ftr" sz="quarter" idx="11"/>
          </p:nvPr>
        </p:nvSpPr>
        <p:spPr/>
        <p:txBody>
          <a:bodyPr/>
          <a:lstStyle>
            <a:lvl1pPr>
              <a:defRPr/>
            </a:lvl1pPr>
          </a:lstStyle>
          <a:p>
            <a:r>
              <a:rPr lang="fr-FR"/>
              <a:t>Titre de la présentation - Contexte - Date - Auteur</a:t>
            </a:r>
          </a:p>
        </p:txBody>
      </p:sp>
      <p:sp>
        <p:nvSpPr>
          <p:cNvPr id="4" name="Espace réservé du numéro de diapositive 3"/>
          <p:cNvSpPr>
            <a:spLocks noGrp="1"/>
          </p:cNvSpPr>
          <p:nvPr>
            <p:ph type="sldNum" sz="quarter" idx="12"/>
          </p:nvPr>
        </p:nvSpPr>
        <p:spPr/>
        <p:txBody>
          <a:bodyPr/>
          <a:lstStyle>
            <a:lvl1pPr>
              <a:defRPr/>
            </a:lvl1pPr>
          </a:lstStyle>
          <a:p>
            <a:fld id="{375BE049-36A0-4964-B2F5-553B8465FD5D}" type="slidenum">
              <a:rPr lang="fr-FR"/>
              <a:pPr/>
              <a:t>‹N°›</a:t>
            </a:fld>
            <a:endParaRPr lang="fr-FR" sz="1500">
              <a:solidFill>
                <a:schemeClr val="tx1"/>
              </a:solidFill>
              <a:latin typeface="Arial" charset="0"/>
            </a:endParaRPr>
          </a:p>
        </p:txBody>
      </p:sp>
    </p:spTree>
    <p:extLst>
      <p:ext uri="{BB962C8B-B14F-4D97-AF65-F5344CB8AC3E}">
        <p14:creationId xmlns:p14="http://schemas.microsoft.com/office/powerpoint/2010/main" val="1128492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fld id="{C3D6B5C2-D3C6-461F-8939-F0476F65B822}" type="datetime1">
              <a:rPr lang="fr-FR"/>
              <a:pPr/>
              <a:t>05/11/2013</a:t>
            </a:fld>
            <a:endParaRPr lang="fr-FR"/>
          </a:p>
        </p:txBody>
      </p:sp>
      <p:sp>
        <p:nvSpPr>
          <p:cNvPr id="6" name="Espace réservé du pied de page 5"/>
          <p:cNvSpPr>
            <a:spLocks noGrp="1"/>
          </p:cNvSpPr>
          <p:nvPr>
            <p:ph type="ftr" sz="quarter" idx="11"/>
          </p:nvPr>
        </p:nvSpPr>
        <p:spPr/>
        <p:txBody>
          <a:bodyPr/>
          <a:lstStyle>
            <a:lvl1pPr>
              <a:defRPr/>
            </a:lvl1pPr>
          </a:lstStyle>
          <a:p>
            <a:r>
              <a:rPr lang="fr-FR"/>
              <a:t>Titre de la présentation - Contexte - Date - Auteur</a:t>
            </a:r>
          </a:p>
        </p:txBody>
      </p:sp>
      <p:sp>
        <p:nvSpPr>
          <p:cNvPr id="7" name="Espace réservé du numéro de diapositive 6"/>
          <p:cNvSpPr>
            <a:spLocks noGrp="1"/>
          </p:cNvSpPr>
          <p:nvPr>
            <p:ph type="sldNum" sz="quarter" idx="12"/>
          </p:nvPr>
        </p:nvSpPr>
        <p:spPr/>
        <p:txBody>
          <a:bodyPr/>
          <a:lstStyle>
            <a:lvl1pPr>
              <a:defRPr/>
            </a:lvl1pPr>
          </a:lstStyle>
          <a:p>
            <a:fld id="{AD81A443-3EBB-4153-A31D-D9559027E0A1}" type="slidenum">
              <a:rPr lang="fr-FR"/>
              <a:pPr/>
              <a:t>‹N°›</a:t>
            </a:fld>
            <a:endParaRPr lang="fr-FR" sz="1500">
              <a:solidFill>
                <a:schemeClr val="tx1"/>
              </a:solidFill>
              <a:latin typeface="Arial" charset="0"/>
            </a:endParaRPr>
          </a:p>
        </p:txBody>
      </p:sp>
    </p:spTree>
    <p:extLst>
      <p:ext uri="{BB962C8B-B14F-4D97-AF65-F5344CB8AC3E}">
        <p14:creationId xmlns:p14="http://schemas.microsoft.com/office/powerpoint/2010/main" val="39990187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lIns="91440" tIns="45720" rIns="91440" bIns="4572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fld id="{5AA6806C-233B-467B-84AD-A6994E4A9E5A}" type="datetime1">
              <a:rPr lang="fr-FR"/>
              <a:pPr/>
              <a:t>05/11/2013</a:t>
            </a:fld>
            <a:endParaRPr lang="fr-FR"/>
          </a:p>
        </p:txBody>
      </p:sp>
      <p:sp>
        <p:nvSpPr>
          <p:cNvPr id="6" name="Espace réservé du pied de page 5"/>
          <p:cNvSpPr>
            <a:spLocks noGrp="1"/>
          </p:cNvSpPr>
          <p:nvPr>
            <p:ph type="ftr" sz="quarter" idx="11"/>
          </p:nvPr>
        </p:nvSpPr>
        <p:spPr/>
        <p:txBody>
          <a:bodyPr/>
          <a:lstStyle>
            <a:lvl1pPr>
              <a:defRPr/>
            </a:lvl1pPr>
          </a:lstStyle>
          <a:p>
            <a:r>
              <a:rPr lang="fr-FR"/>
              <a:t>Titre de la présentation - Contexte - Date - Auteur</a:t>
            </a:r>
          </a:p>
        </p:txBody>
      </p:sp>
      <p:sp>
        <p:nvSpPr>
          <p:cNvPr id="7" name="Espace réservé du numéro de diapositive 6"/>
          <p:cNvSpPr>
            <a:spLocks noGrp="1"/>
          </p:cNvSpPr>
          <p:nvPr>
            <p:ph type="sldNum" sz="quarter" idx="12"/>
          </p:nvPr>
        </p:nvSpPr>
        <p:spPr/>
        <p:txBody>
          <a:bodyPr/>
          <a:lstStyle>
            <a:lvl1pPr>
              <a:defRPr/>
            </a:lvl1pPr>
          </a:lstStyle>
          <a:p>
            <a:fld id="{56797B0D-C6AD-4C3D-A0B9-21DD9E482354}" type="slidenum">
              <a:rPr lang="fr-FR"/>
              <a:pPr/>
              <a:t>‹N°›</a:t>
            </a:fld>
            <a:endParaRPr lang="fr-FR" sz="1500">
              <a:solidFill>
                <a:schemeClr val="tx1"/>
              </a:solidFill>
              <a:latin typeface="Arial" charset="0"/>
            </a:endParaRPr>
          </a:p>
        </p:txBody>
      </p:sp>
    </p:spTree>
    <p:extLst>
      <p:ext uri="{BB962C8B-B14F-4D97-AF65-F5344CB8AC3E}">
        <p14:creationId xmlns:p14="http://schemas.microsoft.com/office/powerpoint/2010/main" val="284560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fld id="{C65D827B-8C19-4562-934B-B711A51F2DF4}" type="datetime1">
              <a:rPr lang="fr-FR"/>
              <a:pPr/>
              <a:t>05/11/2013</a:t>
            </a:fld>
            <a:endParaRPr lang="fr-FR"/>
          </a:p>
        </p:txBody>
      </p:sp>
      <p:sp>
        <p:nvSpPr>
          <p:cNvPr id="5" name="Espace réservé du pied de page 4"/>
          <p:cNvSpPr>
            <a:spLocks noGrp="1"/>
          </p:cNvSpPr>
          <p:nvPr>
            <p:ph type="ftr" sz="quarter" idx="11"/>
          </p:nvPr>
        </p:nvSpPr>
        <p:spPr/>
        <p:txBody>
          <a:bodyPr/>
          <a:lstStyle>
            <a:lvl1pPr>
              <a:defRPr/>
            </a:lvl1pPr>
          </a:lstStyle>
          <a:p>
            <a:r>
              <a:rPr lang="fr-FR"/>
              <a:t>Titre de la présentation - Contexte - Date - Auteur</a:t>
            </a:r>
          </a:p>
        </p:txBody>
      </p:sp>
      <p:sp>
        <p:nvSpPr>
          <p:cNvPr id="6" name="Espace réservé du numéro de diapositive 5"/>
          <p:cNvSpPr>
            <a:spLocks noGrp="1"/>
          </p:cNvSpPr>
          <p:nvPr>
            <p:ph type="sldNum" sz="quarter" idx="12"/>
          </p:nvPr>
        </p:nvSpPr>
        <p:spPr/>
        <p:txBody>
          <a:bodyPr/>
          <a:lstStyle>
            <a:lvl1pPr>
              <a:defRPr/>
            </a:lvl1pPr>
          </a:lstStyle>
          <a:p>
            <a:fld id="{19FB33DB-1E45-43BD-B8BD-C35C930557E1}" type="slidenum">
              <a:rPr lang="fr-FR"/>
              <a:pPr/>
              <a:t>‹N°›</a:t>
            </a:fld>
            <a:endParaRPr lang="fr-FR"/>
          </a:p>
        </p:txBody>
      </p:sp>
    </p:spTree>
    <p:extLst>
      <p:ext uri="{BB962C8B-B14F-4D97-AF65-F5344CB8AC3E}">
        <p14:creationId xmlns:p14="http://schemas.microsoft.com/office/powerpoint/2010/main" val="2394170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fld id="{A2F8F4B2-ADBC-4FE5-9D24-165EE898ED3C}" type="datetime1">
              <a:rPr lang="fr-FR"/>
              <a:pPr/>
              <a:t>05/11/2013</a:t>
            </a:fld>
            <a:endParaRPr lang="fr-FR"/>
          </a:p>
        </p:txBody>
      </p:sp>
      <p:sp>
        <p:nvSpPr>
          <p:cNvPr id="5" name="Espace réservé du pied de page 4"/>
          <p:cNvSpPr>
            <a:spLocks noGrp="1"/>
          </p:cNvSpPr>
          <p:nvPr>
            <p:ph type="ftr" sz="quarter" idx="11"/>
          </p:nvPr>
        </p:nvSpPr>
        <p:spPr/>
        <p:txBody>
          <a:bodyPr/>
          <a:lstStyle>
            <a:lvl1pPr>
              <a:defRPr/>
            </a:lvl1pPr>
          </a:lstStyle>
          <a:p>
            <a:r>
              <a:rPr lang="fr-FR"/>
              <a:t>Titre de la présentation - Contexte - Date - Auteur</a:t>
            </a:r>
          </a:p>
        </p:txBody>
      </p:sp>
      <p:sp>
        <p:nvSpPr>
          <p:cNvPr id="6" name="Espace réservé du numéro de diapositive 5"/>
          <p:cNvSpPr>
            <a:spLocks noGrp="1"/>
          </p:cNvSpPr>
          <p:nvPr>
            <p:ph type="sldNum" sz="quarter" idx="12"/>
          </p:nvPr>
        </p:nvSpPr>
        <p:spPr/>
        <p:txBody>
          <a:bodyPr/>
          <a:lstStyle>
            <a:lvl1pPr>
              <a:defRPr/>
            </a:lvl1pPr>
          </a:lstStyle>
          <a:p>
            <a:fld id="{B54A2BC7-35AD-4B77-9BE2-A7C3F78354E1}" type="slidenum">
              <a:rPr lang="fr-FR"/>
              <a:pPr/>
              <a:t>‹N°›</a:t>
            </a:fld>
            <a:endParaRPr lang="fr-FR" sz="1500">
              <a:solidFill>
                <a:schemeClr val="tx1"/>
              </a:solidFill>
              <a:latin typeface="Arial" charset="0"/>
            </a:endParaRPr>
          </a:p>
        </p:txBody>
      </p:sp>
    </p:spTree>
    <p:extLst>
      <p:ext uri="{BB962C8B-B14F-4D97-AF65-F5344CB8AC3E}">
        <p14:creationId xmlns:p14="http://schemas.microsoft.com/office/powerpoint/2010/main" val="17764607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15100" y="609600"/>
            <a:ext cx="1943100" cy="54864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85800" y="609600"/>
            <a:ext cx="5676900" cy="54864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fld id="{665091AC-B50E-4B14-8803-87BAF901D8FE}" type="datetime1">
              <a:rPr lang="fr-FR"/>
              <a:pPr/>
              <a:t>05/11/2013</a:t>
            </a:fld>
            <a:endParaRPr lang="fr-FR"/>
          </a:p>
        </p:txBody>
      </p:sp>
      <p:sp>
        <p:nvSpPr>
          <p:cNvPr id="5" name="Espace réservé du pied de page 4"/>
          <p:cNvSpPr>
            <a:spLocks noGrp="1"/>
          </p:cNvSpPr>
          <p:nvPr>
            <p:ph type="ftr" sz="quarter" idx="11"/>
          </p:nvPr>
        </p:nvSpPr>
        <p:spPr/>
        <p:txBody>
          <a:bodyPr/>
          <a:lstStyle>
            <a:lvl1pPr>
              <a:defRPr/>
            </a:lvl1pPr>
          </a:lstStyle>
          <a:p>
            <a:r>
              <a:rPr lang="fr-FR"/>
              <a:t>Titre de la présentation - Contexte - Date - Auteur</a:t>
            </a:r>
          </a:p>
        </p:txBody>
      </p:sp>
      <p:sp>
        <p:nvSpPr>
          <p:cNvPr id="6" name="Espace réservé du numéro de diapositive 5"/>
          <p:cNvSpPr>
            <a:spLocks noGrp="1"/>
          </p:cNvSpPr>
          <p:nvPr>
            <p:ph type="sldNum" sz="quarter" idx="12"/>
          </p:nvPr>
        </p:nvSpPr>
        <p:spPr/>
        <p:txBody>
          <a:bodyPr/>
          <a:lstStyle>
            <a:lvl1pPr>
              <a:defRPr/>
            </a:lvl1pPr>
          </a:lstStyle>
          <a:p>
            <a:fld id="{69FCB003-D3F4-4313-97D2-451BADBBD02A}" type="slidenum">
              <a:rPr lang="fr-FR"/>
              <a:pPr/>
              <a:t>‹N°›</a:t>
            </a:fld>
            <a:endParaRPr lang="fr-FR" sz="1500">
              <a:solidFill>
                <a:schemeClr val="tx1"/>
              </a:solidFill>
              <a:latin typeface="Arial" charset="0"/>
            </a:endParaRPr>
          </a:p>
        </p:txBody>
      </p:sp>
    </p:spTree>
    <p:extLst>
      <p:ext uri="{BB962C8B-B14F-4D97-AF65-F5344CB8AC3E}">
        <p14:creationId xmlns:p14="http://schemas.microsoft.com/office/powerpoint/2010/main" val="3649382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44550" y="4859338"/>
            <a:ext cx="9090025" cy="15017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844550" y="3205163"/>
            <a:ext cx="909002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lvl1pPr>
              <a:defRPr/>
            </a:lvl1pPr>
          </a:lstStyle>
          <a:p>
            <a:fld id="{F0BF3F1F-6D4A-4436-B97D-2E8FCE8ADAC0}" type="datetime1">
              <a:rPr lang="fr-FR"/>
              <a:pPr/>
              <a:t>05/11/2013</a:t>
            </a:fld>
            <a:endParaRPr lang="fr-FR"/>
          </a:p>
        </p:txBody>
      </p:sp>
      <p:sp>
        <p:nvSpPr>
          <p:cNvPr id="5" name="Espace réservé du pied de page 4"/>
          <p:cNvSpPr>
            <a:spLocks noGrp="1"/>
          </p:cNvSpPr>
          <p:nvPr>
            <p:ph type="ftr" sz="quarter" idx="11"/>
          </p:nvPr>
        </p:nvSpPr>
        <p:spPr/>
        <p:txBody>
          <a:bodyPr/>
          <a:lstStyle>
            <a:lvl1pPr>
              <a:defRPr/>
            </a:lvl1pPr>
          </a:lstStyle>
          <a:p>
            <a:r>
              <a:rPr lang="fr-FR"/>
              <a:t>Titre de la présentation - Contexte - Date - Auteur</a:t>
            </a:r>
          </a:p>
        </p:txBody>
      </p:sp>
      <p:sp>
        <p:nvSpPr>
          <p:cNvPr id="6" name="Espace réservé du numéro de diapositive 5"/>
          <p:cNvSpPr>
            <a:spLocks noGrp="1"/>
          </p:cNvSpPr>
          <p:nvPr>
            <p:ph type="sldNum" sz="quarter" idx="12"/>
          </p:nvPr>
        </p:nvSpPr>
        <p:spPr/>
        <p:txBody>
          <a:bodyPr/>
          <a:lstStyle>
            <a:lvl1pPr>
              <a:defRPr/>
            </a:lvl1pPr>
          </a:lstStyle>
          <a:p>
            <a:fld id="{A3848FD7-A1D7-4467-A534-EC803BEBBC4E}" type="slidenum">
              <a:rPr lang="fr-FR"/>
              <a:pPr/>
              <a:t>‹N°›</a:t>
            </a:fld>
            <a:endParaRPr lang="fr-FR"/>
          </a:p>
        </p:txBody>
      </p:sp>
    </p:spTree>
    <p:extLst>
      <p:ext uri="{BB962C8B-B14F-4D97-AF65-F5344CB8AC3E}">
        <p14:creationId xmlns:p14="http://schemas.microsoft.com/office/powerpoint/2010/main" val="1536610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534988" y="1763713"/>
            <a:ext cx="4735512" cy="499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422900" y="1763713"/>
            <a:ext cx="4735513" cy="499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lvl1pPr>
              <a:defRPr/>
            </a:lvl1pPr>
          </a:lstStyle>
          <a:p>
            <a:fld id="{9C022453-DFA3-41D7-BDCF-2F79C56C6581}" type="datetime1">
              <a:rPr lang="fr-FR"/>
              <a:pPr/>
              <a:t>05/11/2013</a:t>
            </a:fld>
            <a:endParaRPr lang="fr-FR"/>
          </a:p>
        </p:txBody>
      </p:sp>
      <p:sp>
        <p:nvSpPr>
          <p:cNvPr id="6" name="Espace réservé du pied de page 5"/>
          <p:cNvSpPr>
            <a:spLocks noGrp="1"/>
          </p:cNvSpPr>
          <p:nvPr>
            <p:ph type="ftr" sz="quarter" idx="11"/>
          </p:nvPr>
        </p:nvSpPr>
        <p:spPr/>
        <p:txBody>
          <a:bodyPr/>
          <a:lstStyle>
            <a:lvl1pPr>
              <a:defRPr/>
            </a:lvl1pPr>
          </a:lstStyle>
          <a:p>
            <a:r>
              <a:rPr lang="fr-FR"/>
              <a:t>Titre de la présentation - Contexte - Date - Auteur</a:t>
            </a:r>
          </a:p>
        </p:txBody>
      </p:sp>
      <p:sp>
        <p:nvSpPr>
          <p:cNvPr id="7" name="Espace réservé du numéro de diapositive 6"/>
          <p:cNvSpPr>
            <a:spLocks noGrp="1"/>
          </p:cNvSpPr>
          <p:nvPr>
            <p:ph type="sldNum" sz="quarter" idx="12"/>
          </p:nvPr>
        </p:nvSpPr>
        <p:spPr/>
        <p:txBody>
          <a:bodyPr/>
          <a:lstStyle>
            <a:lvl1pPr>
              <a:defRPr/>
            </a:lvl1pPr>
          </a:lstStyle>
          <a:p>
            <a:fld id="{1A404FFC-37F2-4F6B-8995-184DCC1B5EF4}" type="slidenum">
              <a:rPr lang="fr-FR"/>
              <a:pPr/>
              <a:t>‹N°›</a:t>
            </a:fld>
            <a:endParaRPr lang="fr-FR"/>
          </a:p>
        </p:txBody>
      </p:sp>
    </p:spTree>
    <p:extLst>
      <p:ext uri="{BB962C8B-B14F-4D97-AF65-F5344CB8AC3E}">
        <p14:creationId xmlns:p14="http://schemas.microsoft.com/office/powerpoint/2010/main" val="508562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534988" y="1692275"/>
            <a:ext cx="47244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534988" y="2397125"/>
            <a:ext cx="4724400"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432425" y="1692275"/>
            <a:ext cx="472598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5432425" y="2397125"/>
            <a:ext cx="4725988"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lvl1pPr>
              <a:defRPr/>
            </a:lvl1pPr>
          </a:lstStyle>
          <a:p>
            <a:fld id="{7838E66B-F399-4654-85F2-92F0AD37D695}" type="datetime1">
              <a:rPr lang="fr-FR"/>
              <a:pPr/>
              <a:t>05/11/2013</a:t>
            </a:fld>
            <a:endParaRPr lang="fr-FR"/>
          </a:p>
        </p:txBody>
      </p:sp>
      <p:sp>
        <p:nvSpPr>
          <p:cNvPr id="8" name="Espace réservé du pied de page 7"/>
          <p:cNvSpPr>
            <a:spLocks noGrp="1"/>
          </p:cNvSpPr>
          <p:nvPr>
            <p:ph type="ftr" sz="quarter" idx="11"/>
          </p:nvPr>
        </p:nvSpPr>
        <p:spPr/>
        <p:txBody>
          <a:bodyPr/>
          <a:lstStyle>
            <a:lvl1pPr>
              <a:defRPr/>
            </a:lvl1pPr>
          </a:lstStyle>
          <a:p>
            <a:r>
              <a:rPr lang="fr-FR"/>
              <a:t>Titre de la présentation - Contexte - Date - Auteur</a:t>
            </a:r>
          </a:p>
        </p:txBody>
      </p:sp>
      <p:sp>
        <p:nvSpPr>
          <p:cNvPr id="9" name="Espace réservé du numéro de diapositive 8"/>
          <p:cNvSpPr>
            <a:spLocks noGrp="1"/>
          </p:cNvSpPr>
          <p:nvPr>
            <p:ph type="sldNum" sz="quarter" idx="12"/>
          </p:nvPr>
        </p:nvSpPr>
        <p:spPr/>
        <p:txBody>
          <a:bodyPr/>
          <a:lstStyle>
            <a:lvl1pPr>
              <a:defRPr/>
            </a:lvl1pPr>
          </a:lstStyle>
          <a:p>
            <a:fld id="{F34BB7D6-3D14-4A96-B3D8-166F6E18E55D}" type="slidenum">
              <a:rPr lang="fr-FR"/>
              <a:pPr/>
              <a:t>‹N°›</a:t>
            </a:fld>
            <a:endParaRPr lang="fr-FR"/>
          </a:p>
        </p:txBody>
      </p:sp>
    </p:spTree>
    <p:extLst>
      <p:ext uri="{BB962C8B-B14F-4D97-AF65-F5344CB8AC3E}">
        <p14:creationId xmlns:p14="http://schemas.microsoft.com/office/powerpoint/2010/main" val="2975513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lvl1pPr>
              <a:defRPr/>
            </a:lvl1pPr>
          </a:lstStyle>
          <a:p>
            <a:fld id="{D9B6930B-C056-4493-B360-5B4630F0033E}" type="datetime1">
              <a:rPr lang="fr-FR"/>
              <a:pPr/>
              <a:t>05/11/2013</a:t>
            </a:fld>
            <a:endParaRPr lang="fr-FR"/>
          </a:p>
        </p:txBody>
      </p:sp>
      <p:sp>
        <p:nvSpPr>
          <p:cNvPr id="4" name="Espace réservé du pied de page 3"/>
          <p:cNvSpPr>
            <a:spLocks noGrp="1"/>
          </p:cNvSpPr>
          <p:nvPr>
            <p:ph type="ftr" sz="quarter" idx="11"/>
          </p:nvPr>
        </p:nvSpPr>
        <p:spPr/>
        <p:txBody>
          <a:bodyPr/>
          <a:lstStyle>
            <a:lvl1pPr>
              <a:defRPr/>
            </a:lvl1pPr>
          </a:lstStyle>
          <a:p>
            <a:r>
              <a:rPr lang="fr-FR"/>
              <a:t>Titre de la présentation - Contexte - Date - Auteur</a:t>
            </a:r>
          </a:p>
        </p:txBody>
      </p:sp>
      <p:sp>
        <p:nvSpPr>
          <p:cNvPr id="5" name="Espace réservé du numéro de diapositive 4"/>
          <p:cNvSpPr>
            <a:spLocks noGrp="1"/>
          </p:cNvSpPr>
          <p:nvPr>
            <p:ph type="sldNum" sz="quarter" idx="12"/>
          </p:nvPr>
        </p:nvSpPr>
        <p:spPr/>
        <p:txBody>
          <a:bodyPr/>
          <a:lstStyle>
            <a:lvl1pPr>
              <a:defRPr/>
            </a:lvl1pPr>
          </a:lstStyle>
          <a:p>
            <a:fld id="{A193A8A5-A704-4064-A7B6-766B90A7AC4E}" type="slidenum">
              <a:rPr lang="fr-FR"/>
              <a:pPr/>
              <a:t>‹N°›</a:t>
            </a:fld>
            <a:endParaRPr lang="fr-FR"/>
          </a:p>
        </p:txBody>
      </p:sp>
    </p:spTree>
    <p:extLst>
      <p:ext uri="{BB962C8B-B14F-4D97-AF65-F5344CB8AC3E}">
        <p14:creationId xmlns:p14="http://schemas.microsoft.com/office/powerpoint/2010/main" val="82338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fld id="{BD17D7C7-4250-4BF8-8FBF-28F3A9CA382A}" type="datetime1">
              <a:rPr lang="fr-FR"/>
              <a:pPr/>
              <a:t>05/11/2013</a:t>
            </a:fld>
            <a:endParaRPr lang="fr-FR"/>
          </a:p>
        </p:txBody>
      </p:sp>
      <p:sp>
        <p:nvSpPr>
          <p:cNvPr id="3" name="Espace réservé du pied de page 2"/>
          <p:cNvSpPr>
            <a:spLocks noGrp="1"/>
          </p:cNvSpPr>
          <p:nvPr>
            <p:ph type="ftr" sz="quarter" idx="11"/>
          </p:nvPr>
        </p:nvSpPr>
        <p:spPr/>
        <p:txBody>
          <a:bodyPr/>
          <a:lstStyle>
            <a:lvl1pPr>
              <a:defRPr/>
            </a:lvl1pPr>
          </a:lstStyle>
          <a:p>
            <a:r>
              <a:rPr lang="fr-FR"/>
              <a:t>Titre de la présentation - Contexte - Date - Auteur</a:t>
            </a:r>
          </a:p>
        </p:txBody>
      </p:sp>
      <p:sp>
        <p:nvSpPr>
          <p:cNvPr id="4" name="Espace réservé du numéro de diapositive 3"/>
          <p:cNvSpPr>
            <a:spLocks noGrp="1"/>
          </p:cNvSpPr>
          <p:nvPr>
            <p:ph type="sldNum" sz="quarter" idx="12"/>
          </p:nvPr>
        </p:nvSpPr>
        <p:spPr/>
        <p:txBody>
          <a:bodyPr/>
          <a:lstStyle>
            <a:lvl1pPr>
              <a:defRPr/>
            </a:lvl1pPr>
          </a:lstStyle>
          <a:p>
            <a:fld id="{AB1DDD2D-71C7-41B9-A5AD-277C395E1869}" type="slidenum">
              <a:rPr lang="fr-FR"/>
              <a:pPr/>
              <a:t>‹N°›</a:t>
            </a:fld>
            <a:endParaRPr lang="fr-FR"/>
          </a:p>
        </p:txBody>
      </p:sp>
    </p:spTree>
    <p:extLst>
      <p:ext uri="{BB962C8B-B14F-4D97-AF65-F5344CB8AC3E}">
        <p14:creationId xmlns:p14="http://schemas.microsoft.com/office/powerpoint/2010/main" val="3750318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34988" y="301625"/>
            <a:ext cx="3517900" cy="1281113"/>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4181475" y="301625"/>
            <a:ext cx="5976938"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lvl1pPr>
              <a:defRPr/>
            </a:lvl1pPr>
          </a:lstStyle>
          <a:p>
            <a:fld id="{B130E301-04F1-49AD-8ABD-9421017F6B66}" type="datetime1">
              <a:rPr lang="fr-FR"/>
              <a:pPr/>
              <a:t>05/11/2013</a:t>
            </a:fld>
            <a:endParaRPr lang="fr-FR"/>
          </a:p>
        </p:txBody>
      </p:sp>
      <p:sp>
        <p:nvSpPr>
          <p:cNvPr id="6" name="Espace réservé du pied de page 5"/>
          <p:cNvSpPr>
            <a:spLocks noGrp="1"/>
          </p:cNvSpPr>
          <p:nvPr>
            <p:ph type="ftr" sz="quarter" idx="11"/>
          </p:nvPr>
        </p:nvSpPr>
        <p:spPr/>
        <p:txBody>
          <a:bodyPr/>
          <a:lstStyle>
            <a:lvl1pPr>
              <a:defRPr/>
            </a:lvl1pPr>
          </a:lstStyle>
          <a:p>
            <a:r>
              <a:rPr lang="fr-FR"/>
              <a:t>Titre de la présentation - Contexte - Date - Auteur</a:t>
            </a:r>
          </a:p>
        </p:txBody>
      </p:sp>
      <p:sp>
        <p:nvSpPr>
          <p:cNvPr id="7" name="Espace réservé du numéro de diapositive 6"/>
          <p:cNvSpPr>
            <a:spLocks noGrp="1"/>
          </p:cNvSpPr>
          <p:nvPr>
            <p:ph type="sldNum" sz="quarter" idx="12"/>
          </p:nvPr>
        </p:nvSpPr>
        <p:spPr/>
        <p:txBody>
          <a:bodyPr/>
          <a:lstStyle>
            <a:lvl1pPr>
              <a:defRPr/>
            </a:lvl1pPr>
          </a:lstStyle>
          <a:p>
            <a:fld id="{52D1523E-7DEA-421A-88EB-DEAC75906C40}" type="slidenum">
              <a:rPr lang="fr-FR"/>
              <a:pPr/>
              <a:t>‹N°›</a:t>
            </a:fld>
            <a:endParaRPr lang="fr-FR"/>
          </a:p>
        </p:txBody>
      </p:sp>
    </p:spTree>
    <p:extLst>
      <p:ext uri="{BB962C8B-B14F-4D97-AF65-F5344CB8AC3E}">
        <p14:creationId xmlns:p14="http://schemas.microsoft.com/office/powerpoint/2010/main" val="4169729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095500" y="5292725"/>
            <a:ext cx="6416675" cy="625475"/>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2095500"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2095500"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lvl1pPr>
              <a:defRPr/>
            </a:lvl1pPr>
          </a:lstStyle>
          <a:p>
            <a:fld id="{006CFD0E-0525-4CB3-988D-8E41836BB428}" type="datetime1">
              <a:rPr lang="fr-FR"/>
              <a:pPr/>
              <a:t>05/11/2013</a:t>
            </a:fld>
            <a:endParaRPr lang="fr-FR"/>
          </a:p>
        </p:txBody>
      </p:sp>
      <p:sp>
        <p:nvSpPr>
          <p:cNvPr id="6" name="Espace réservé du pied de page 5"/>
          <p:cNvSpPr>
            <a:spLocks noGrp="1"/>
          </p:cNvSpPr>
          <p:nvPr>
            <p:ph type="ftr" sz="quarter" idx="11"/>
          </p:nvPr>
        </p:nvSpPr>
        <p:spPr/>
        <p:txBody>
          <a:bodyPr/>
          <a:lstStyle>
            <a:lvl1pPr>
              <a:defRPr/>
            </a:lvl1pPr>
          </a:lstStyle>
          <a:p>
            <a:r>
              <a:rPr lang="fr-FR"/>
              <a:t>Titre de la présentation - Contexte - Date - Auteur</a:t>
            </a:r>
          </a:p>
        </p:txBody>
      </p:sp>
      <p:sp>
        <p:nvSpPr>
          <p:cNvPr id="7" name="Espace réservé du numéro de diapositive 6"/>
          <p:cNvSpPr>
            <a:spLocks noGrp="1"/>
          </p:cNvSpPr>
          <p:nvPr>
            <p:ph type="sldNum" sz="quarter" idx="12"/>
          </p:nvPr>
        </p:nvSpPr>
        <p:spPr/>
        <p:txBody>
          <a:bodyPr/>
          <a:lstStyle>
            <a:lvl1pPr>
              <a:defRPr/>
            </a:lvl1pPr>
          </a:lstStyle>
          <a:p>
            <a:fld id="{64C7A0E3-D29C-482F-82E7-CE03E2CF1F15}" type="slidenum">
              <a:rPr lang="fr-FR"/>
              <a:pPr/>
              <a:t>‹N°›</a:t>
            </a:fld>
            <a:endParaRPr lang="fr-FR"/>
          </a:p>
        </p:txBody>
      </p:sp>
    </p:spTree>
    <p:extLst>
      <p:ext uri="{BB962C8B-B14F-4D97-AF65-F5344CB8AC3E}">
        <p14:creationId xmlns:p14="http://schemas.microsoft.com/office/powerpoint/2010/main" val="3857212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bwMode="auto">
          <a:xfrm>
            <a:off x="534988" y="303213"/>
            <a:ext cx="9623425"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428" tIns="49720" rIns="99428" bIns="49720" numCol="1" anchor="ctr" anchorCtr="0" compatLnSpc="1">
            <a:prstTxWarp prst="textNoShape">
              <a:avLst/>
            </a:prstTxWarp>
          </a:bodyPr>
          <a:lstStyle/>
          <a:p>
            <a:pPr lvl="0"/>
            <a:r>
              <a:rPr lang="fr-FR" smtClean="0"/>
              <a:t>Cliquez pour modifier le style du titre</a:t>
            </a:r>
          </a:p>
        </p:txBody>
      </p:sp>
      <p:sp>
        <p:nvSpPr>
          <p:cNvPr id="225283" name="Rectangle 3"/>
          <p:cNvSpPr>
            <a:spLocks noGrp="1" noChangeArrowheads="1"/>
          </p:cNvSpPr>
          <p:nvPr>
            <p:ph type="body" idx="1"/>
          </p:nvPr>
        </p:nvSpPr>
        <p:spPr bwMode="auto">
          <a:xfrm>
            <a:off x="534988" y="1763713"/>
            <a:ext cx="9623425" cy="499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428" tIns="49720" rIns="99428" bIns="49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225284" name="Rectangle 4"/>
          <p:cNvSpPr>
            <a:spLocks noGrp="1" noChangeArrowheads="1"/>
          </p:cNvSpPr>
          <p:nvPr>
            <p:ph type="dt" sz="half" idx="2"/>
          </p:nvPr>
        </p:nvSpPr>
        <p:spPr bwMode="auto">
          <a:xfrm>
            <a:off x="534988" y="6884988"/>
            <a:ext cx="249555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428" tIns="49720" rIns="99428" bIns="49720" numCol="1" anchor="t" anchorCtr="0" compatLnSpc="1">
            <a:prstTxWarp prst="textNoShape">
              <a:avLst/>
            </a:prstTxWarp>
          </a:bodyPr>
          <a:lstStyle>
            <a:lvl1pPr defTabSz="995363" eaLnBrk="0" hangingPunct="0">
              <a:spcBef>
                <a:spcPct val="0"/>
              </a:spcBef>
              <a:buClrTx/>
              <a:buSzTx/>
              <a:buFontTx/>
              <a:buNone/>
              <a:defRPr sz="1500">
                <a:solidFill>
                  <a:schemeClr val="tx1"/>
                </a:solidFill>
              </a:defRPr>
            </a:lvl1pPr>
          </a:lstStyle>
          <a:p>
            <a:fld id="{E5F145D6-F5C4-4209-BDD6-DE6E17EE94FD}" type="datetime1">
              <a:rPr lang="fr-FR"/>
              <a:pPr/>
              <a:t>05/11/2013</a:t>
            </a:fld>
            <a:endParaRPr lang="fr-FR"/>
          </a:p>
        </p:txBody>
      </p:sp>
      <p:sp>
        <p:nvSpPr>
          <p:cNvPr id="225285" name="Rectangle 5"/>
          <p:cNvSpPr>
            <a:spLocks noGrp="1" noChangeArrowheads="1"/>
          </p:cNvSpPr>
          <p:nvPr>
            <p:ph type="ftr" sz="quarter" idx="3"/>
          </p:nvPr>
        </p:nvSpPr>
        <p:spPr bwMode="auto">
          <a:xfrm>
            <a:off x="3652838" y="6884988"/>
            <a:ext cx="3387725"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428" tIns="49720" rIns="99428" bIns="49720" numCol="1" anchor="t" anchorCtr="0" compatLnSpc="1">
            <a:prstTxWarp prst="textNoShape">
              <a:avLst/>
            </a:prstTxWarp>
          </a:bodyPr>
          <a:lstStyle>
            <a:lvl1pPr algn="ctr" defTabSz="995363" eaLnBrk="0" hangingPunct="0">
              <a:spcBef>
                <a:spcPct val="0"/>
              </a:spcBef>
              <a:buClrTx/>
              <a:buSzTx/>
              <a:buFontTx/>
              <a:buNone/>
              <a:defRPr sz="1500">
                <a:solidFill>
                  <a:schemeClr val="tx1"/>
                </a:solidFill>
              </a:defRPr>
            </a:lvl1pPr>
          </a:lstStyle>
          <a:p>
            <a:r>
              <a:rPr lang="fr-FR"/>
              <a:t>Titre de la présentation - Contexte - Date - Auteur</a:t>
            </a:r>
          </a:p>
        </p:txBody>
      </p:sp>
      <p:sp>
        <p:nvSpPr>
          <p:cNvPr id="225286" name="Rectangle 6"/>
          <p:cNvSpPr>
            <a:spLocks noGrp="1" noChangeArrowheads="1"/>
          </p:cNvSpPr>
          <p:nvPr>
            <p:ph type="sldNum" sz="quarter" idx="4"/>
          </p:nvPr>
        </p:nvSpPr>
        <p:spPr bwMode="auto">
          <a:xfrm>
            <a:off x="7662863" y="6884988"/>
            <a:ext cx="249555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428" tIns="49720" rIns="99428" bIns="49720" numCol="1" anchor="t" anchorCtr="0" compatLnSpc="1">
            <a:prstTxWarp prst="textNoShape">
              <a:avLst/>
            </a:prstTxWarp>
          </a:bodyPr>
          <a:lstStyle>
            <a:lvl1pPr algn="r" defTabSz="995363" eaLnBrk="0" hangingPunct="0">
              <a:spcBef>
                <a:spcPct val="0"/>
              </a:spcBef>
              <a:buClrTx/>
              <a:buSzTx/>
              <a:buFontTx/>
              <a:buNone/>
              <a:defRPr sz="1500">
                <a:solidFill>
                  <a:schemeClr val="tx1"/>
                </a:solidFill>
              </a:defRPr>
            </a:lvl1pPr>
          </a:lstStyle>
          <a:p>
            <a:fld id="{4821E7E5-A57E-405A-9E2E-BB7B77D36451}" type="slidenum">
              <a:rPr lang="fr-FR"/>
              <a:pPr/>
              <a:t>‹N°›</a:t>
            </a:fld>
            <a:endParaRPr lang="fr-FR"/>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ctr" defTabSz="995363" rtl="0" fontAlgn="base">
        <a:spcBef>
          <a:spcPct val="0"/>
        </a:spcBef>
        <a:spcAft>
          <a:spcPct val="0"/>
        </a:spcAft>
        <a:defRPr sz="4800">
          <a:solidFill>
            <a:schemeClr val="tx2"/>
          </a:solidFill>
          <a:latin typeface="+mj-lt"/>
          <a:ea typeface="+mj-ea"/>
          <a:cs typeface="+mj-cs"/>
        </a:defRPr>
      </a:lvl1pPr>
      <a:lvl2pPr algn="ctr" defTabSz="995363" rtl="0" fontAlgn="base">
        <a:spcBef>
          <a:spcPct val="0"/>
        </a:spcBef>
        <a:spcAft>
          <a:spcPct val="0"/>
        </a:spcAft>
        <a:defRPr sz="4800">
          <a:solidFill>
            <a:schemeClr val="tx2"/>
          </a:solidFill>
          <a:latin typeface="Arial" charset="0"/>
        </a:defRPr>
      </a:lvl2pPr>
      <a:lvl3pPr algn="ctr" defTabSz="995363" rtl="0" fontAlgn="base">
        <a:spcBef>
          <a:spcPct val="0"/>
        </a:spcBef>
        <a:spcAft>
          <a:spcPct val="0"/>
        </a:spcAft>
        <a:defRPr sz="4800">
          <a:solidFill>
            <a:schemeClr val="tx2"/>
          </a:solidFill>
          <a:latin typeface="Arial" charset="0"/>
        </a:defRPr>
      </a:lvl3pPr>
      <a:lvl4pPr algn="ctr" defTabSz="995363" rtl="0" fontAlgn="base">
        <a:spcBef>
          <a:spcPct val="0"/>
        </a:spcBef>
        <a:spcAft>
          <a:spcPct val="0"/>
        </a:spcAft>
        <a:defRPr sz="4800">
          <a:solidFill>
            <a:schemeClr val="tx2"/>
          </a:solidFill>
          <a:latin typeface="Arial" charset="0"/>
        </a:defRPr>
      </a:lvl4pPr>
      <a:lvl5pPr algn="ctr" defTabSz="995363" rtl="0" fontAlgn="base">
        <a:spcBef>
          <a:spcPct val="0"/>
        </a:spcBef>
        <a:spcAft>
          <a:spcPct val="0"/>
        </a:spcAft>
        <a:defRPr sz="4800">
          <a:solidFill>
            <a:schemeClr val="tx2"/>
          </a:solidFill>
          <a:latin typeface="Arial" charset="0"/>
        </a:defRPr>
      </a:lvl5pPr>
      <a:lvl6pPr marL="457200" algn="ctr" defTabSz="995363" rtl="0" fontAlgn="base">
        <a:spcBef>
          <a:spcPct val="0"/>
        </a:spcBef>
        <a:spcAft>
          <a:spcPct val="0"/>
        </a:spcAft>
        <a:defRPr sz="4800">
          <a:solidFill>
            <a:schemeClr val="tx2"/>
          </a:solidFill>
          <a:latin typeface="Arial" charset="0"/>
        </a:defRPr>
      </a:lvl6pPr>
      <a:lvl7pPr marL="914400" algn="ctr" defTabSz="995363" rtl="0" fontAlgn="base">
        <a:spcBef>
          <a:spcPct val="0"/>
        </a:spcBef>
        <a:spcAft>
          <a:spcPct val="0"/>
        </a:spcAft>
        <a:defRPr sz="4800">
          <a:solidFill>
            <a:schemeClr val="tx2"/>
          </a:solidFill>
          <a:latin typeface="Arial" charset="0"/>
        </a:defRPr>
      </a:lvl7pPr>
      <a:lvl8pPr marL="1371600" algn="ctr" defTabSz="995363" rtl="0" fontAlgn="base">
        <a:spcBef>
          <a:spcPct val="0"/>
        </a:spcBef>
        <a:spcAft>
          <a:spcPct val="0"/>
        </a:spcAft>
        <a:defRPr sz="4800">
          <a:solidFill>
            <a:schemeClr val="tx2"/>
          </a:solidFill>
          <a:latin typeface="Arial" charset="0"/>
        </a:defRPr>
      </a:lvl8pPr>
      <a:lvl9pPr marL="1828800" algn="ctr" defTabSz="995363" rtl="0" fontAlgn="base">
        <a:spcBef>
          <a:spcPct val="0"/>
        </a:spcBef>
        <a:spcAft>
          <a:spcPct val="0"/>
        </a:spcAft>
        <a:defRPr sz="4800">
          <a:solidFill>
            <a:schemeClr val="tx2"/>
          </a:solidFill>
          <a:latin typeface="Arial" charset="0"/>
        </a:defRPr>
      </a:lvl9pPr>
    </p:titleStyle>
    <p:bodyStyle>
      <a:lvl1pPr marL="373063" indent="-373063" algn="l" defTabSz="995363" rtl="0" fontAlgn="base">
        <a:spcBef>
          <a:spcPct val="20000"/>
        </a:spcBef>
        <a:spcAft>
          <a:spcPct val="0"/>
        </a:spcAft>
        <a:buChar char="•"/>
        <a:defRPr sz="3500">
          <a:solidFill>
            <a:schemeClr val="tx1"/>
          </a:solidFill>
          <a:latin typeface="+mn-lt"/>
          <a:ea typeface="+mn-ea"/>
          <a:cs typeface="+mn-cs"/>
        </a:defRPr>
      </a:lvl1pPr>
      <a:lvl2pPr marL="809625" indent="-311150" algn="l" defTabSz="995363" rtl="0" fontAlgn="base">
        <a:spcBef>
          <a:spcPct val="20000"/>
        </a:spcBef>
        <a:spcAft>
          <a:spcPct val="0"/>
        </a:spcAft>
        <a:buChar char="–"/>
        <a:defRPr sz="3000">
          <a:solidFill>
            <a:schemeClr val="tx1"/>
          </a:solidFill>
          <a:latin typeface="+mn-lt"/>
        </a:defRPr>
      </a:lvl2pPr>
      <a:lvl3pPr marL="1244600" indent="-249238" algn="l" defTabSz="995363" rtl="0" fontAlgn="base">
        <a:spcBef>
          <a:spcPct val="20000"/>
        </a:spcBef>
        <a:spcAft>
          <a:spcPct val="0"/>
        </a:spcAft>
        <a:buChar char="•"/>
        <a:defRPr sz="2600">
          <a:solidFill>
            <a:schemeClr val="tx1"/>
          </a:solidFill>
          <a:latin typeface="+mn-lt"/>
        </a:defRPr>
      </a:lvl3pPr>
      <a:lvl4pPr marL="1741488" indent="-247650" algn="l" defTabSz="995363" rtl="0" fontAlgn="base">
        <a:spcBef>
          <a:spcPct val="20000"/>
        </a:spcBef>
        <a:spcAft>
          <a:spcPct val="0"/>
        </a:spcAft>
        <a:buChar char="–"/>
        <a:defRPr sz="2200">
          <a:solidFill>
            <a:schemeClr val="tx1"/>
          </a:solidFill>
          <a:latin typeface="+mn-lt"/>
        </a:defRPr>
      </a:lvl4pPr>
      <a:lvl5pPr marL="2239963" indent="-249238" algn="l" defTabSz="995363" rtl="0" fontAlgn="base">
        <a:spcBef>
          <a:spcPct val="20000"/>
        </a:spcBef>
        <a:spcAft>
          <a:spcPct val="0"/>
        </a:spcAft>
        <a:buChar char="»"/>
        <a:defRPr sz="2200">
          <a:solidFill>
            <a:schemeClr val="tx1"/>
          </a:solidFill>
          <a:latin typeface="+mn-lt"/>
        </a:defRPr>
      </a:lvl5pPr>
      <a:lvl6pPr marL="2697163" indent="-249238" algn="l" defTabSz="995363" rtl="0" fontAlgn="base">
        <a:spcBef>
          <a:spcPct val="20000"/>
        </a:spcBef>
        <a:spcAft>
          <a:spcPct val="0"/>
        </a:spcAft>
        <a:buChar char="»"/>
        <a:defRPr sz="2200">
          <a:solidFill>
            <a:schemeClr val="tx1"/>
          </a:solidFill>
          <a:latin typeface="+mn-lt"/>
        </a:defRPr>
      </a:lvl6pPr>
      <a:lvl7pPr marL="3154363" indent="-249238" algn="l" defTabSz="995363" rtl="0" fontAlgn="base">
        <a:spcBef>
          <a:spcPct val="20000"/>
        </a:spcBef>
        <a:spcAft>
          <a:spcPct val="0"/>
        </a:spcAft>
        <a:buChar char="»"/>
        <a:defRPr sz="2200">
          <a:solidFill>
            <a:schemeClr val="tx1"/>
          </a:solidFill>
          <a:latin typeface="+mn-lt"/>
        </a:defRPr>
      </a:lvl7pPr>
      <a:lvl8pPr marL="3611563" indent="-249238" algn="l" defTabSz="995363" rtl="0" fontAlgn="base">
        <a:spcBef>
          <a:spcPct val="20000"/>
        </a:spcBef>
        <a:spcAft>
          <a:spcPct val="0"/>
        </a:spcAft>
        <a:buChar char="»"/>
        <a:defRPr sz="2200">
          <a:solidFill>
            <a:schemeClr val="tx1"/>
          </a:solidFill>
          <a:latin typeface="+mn-lt"/>
        </a:defRPr>
      </a:lvl8pPr>
      <a:lvl9pPr marL="4068763" indent="-249238" algn="l" defTabSz="995363" rtl="0" fontAlgn="base">
        <a:spcBef>
          <a:spcPct val="20000"/>
        </a:spcBef>
        <a:spcAft>
          <a:spcPct val="0"/>
        </a:spcAft>
        <a:buChar char="»"/>
        <a:defRPr sz="2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801688" y="671513"/>
            <a:ext cx="909002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428" tIns="49720" rIns="99428" bIns="49720" numCol="1" anchor="ctr" anchorCtr="0" compatLnSpc="1">
            <a:prstTxWarp prst="textNoShape">
              <a:avLst/>
            </a:prstTxWarp>
          </a:bodyPr>
          <a:lstStyle/>
          <a:p>
            <a:pPr lvl="0"/>
            <a:r>
              <a:rPr lang="fr-FR" smtClean="0"/>
              <a:t>Cliquez et modifiez le titre</a:t>
            </a:r>
          </a:p>
        </p:txBody>
      </p:sp>
      <p:sp>
        <p:nvSpPr>
          <p:cNvPr id="12291" name="Rectangle 3"/>
          <p:cNvSpPr>
            <a:spLocks noGrp="1" noChangeArrowheads="1"/>
          </p:cNvSpPr>
          <p:nvPr>
            <p:ph type="body" idx="1"/>
          </p:nvPr>
        </p:nvSpPr>
        <p:spPr bwMode="auto">
          <a:xfrm>
            <a:off x="801688" y="2184400"/>
            <a:ext cx="9090025"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428" tIns="49720" rIns="99428" bIns="49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7" name="Espace réservé de la date 3"/>
          <p:cNvSpPr>
            <a:spLocks noGrp="1"/>
          </p:cNvSpPr>
          <p:nvPr>
            <p:ph type="dt" sz="half" idx="2"/>
          </p:nvPr>
        </p:nvSpPr>
        <p:spPr bwMode="auto">
          <a:xfrm>
            <a:off x="801688" y="6889750"/>
            <a:ext cx="22288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428" tIns="49720" rIns="99428" bIns="49720" numCol="1" anchor="t" anchorCtr="0" compatLnSpc="1">
            <a:prstTxWarp prst="textNoShape">
              <a:avLst/>
            </a:prstTxWarp>
          </a:bodyPr>
          <a:lstStyle>
            <a:lvl1pPr defTabSz="995363" eaLnBrk="0" hangingPunct="0">
              <a:spcBef>
                <a:spcPct val="0"/>
              </a:spcBef>
              <a:buClrTx/>
              <a:buSzTx/>
              <a:buFontTx/>
              <a:buNone/>
              <a:defRPr sz="1500">
                <a:solidFill>
                  <a:schemeClr val="tx1"/>
                </a:solidFill>
              </a:defRPr>
            </a:lvl1pPr>
          </a:lstStyle>
          <a:p>
            <a:fld id="{B19AC900-ADD9-4F0F-AD94-5F465C71BCBA}" type="datetime1">
              <a:rPr lang="fr-FR"/>
              <a:pPr/>
              <a:t>05/11/2013</a:t>
            </a:fld>
            <a:endParaRPr lang="fr-FR"/>
          </a:p>
        </p:txBody>
      </p:sp>
      <p:sp>
        <p:nvSpPr>
          <p:cNvPr id="8" name="Espace réservé du pied de page 4"/>
          <p:cNvSpPr>
            <a:spLocks noGrp="1"/>
          </p:cNvSpPr>
          <p:nvPr>
            <p:ph type="ftr" sz="quarter" idx="3"/>
          </p:nvPr>
        </p:nvSpPr>
        <p:spPr bwMode="auto">
          <a:xfrm>
            <a:off x="3652838" y="6889750"/>
            <a:ext cx="33877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428" tIns="49720" rIns="99428" bIns="49720" numCol="1" anchor="t" anchorCtr="0" compatLnSpc="1">
            <a:prstTxWarp prst="textNoShape">
              <a:avLst/>
            </a:prstTxWarp>
          </a:bodyPr>
          <a:lstStyle>
            <a:lvl1pPr algn="ctr" defTabSz="995363" eaLnBrk="0" hangingPunct="0">
              <a:spcBef>
                <a:spcPct val="0"/>
              </a:spcBef>
              <a:buClrTx/>
              <a:buSzTx/>
              <a:buFontTx/>
              <a:buNone/>
              <a:defRPr sz="1500">
                <a:solidFill>
                  <a:schemeClr val="tx1"/>
                </a:solidFill>
              </a:defRPr>
            </a:lvl1pPr>
          </a:lstStyle>
          <a:p>
            <a:r>
              <a:rPr lang="fr-FR"/>
              <a:t>Titre de la présentation - Contexte - Date - Auteur</a:t>
            </a:r>
          </a:p>
        </p:txBody>
      </p:sp>
      <p:sp>
        <p:nvSpPr>
          <p:cNvPr id="9" name="Espace réservé du numéro de diapositive 5"/>
          <p:cNvSpPr>
            <a:spLocks noGrp="1"/>
          </p:cNvSpPr>
          <p:nvPr>
            <p:ph type="sldNum" sz="quarter" idx="4"/>
          </p:nvPr>
        </p:nvSpPr>
        <p:spPr bwMode="auto">
          <a:xfrm>
            <a:off x="7662863" y="7056438"/>
            <a:ext cx="2673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428" tIns="49720" rIns="99428" bIns="49720" numCol="1" anchor="t" anchorCtr="0" compatLnSpc="1">
            <a:prstTxWarp prst="textNoShape">
              <a:avLst/>
            </a:prstTxWarp>
          </a:bodyPr>
          <a:lstStyle>
            <a:lvl1pPr algn="r" defTabSz="995363" eaLnBrk="0" hangingPunct="0">
              <a:spcBef>
                <a:spcPct val="0"/>
              </a:spcBef>
              <a:buClrTx/>
              <a:buSzTx/>
              <a:buFontTx/>
              <a:buNone/>
              <a:defRPr sz="900">
                <a:latin typeface="Arial Black" pitchFamily="34" charset="0"/>
              </a:defRPr>
            </a:lvl1pPr>
          </a:lstStyle>
          <a:p>
            <a:fld id="{FF14A5C0-7976-4BEB-8025-C47625E508A8}" type="slidenum">
              <a:rPr lang="fr-FR"/>
              <a:pPr/>
              <a:t>‹N°›</a:t>
            </a:fld>
            <a:endParaRPr lang="fr-FR" sz="1500">
              <a:solidFill>
                <a:schemeClr val="tx1"/>
              </a:solidFill>
              <a:latin typeface="Arial" charset="0"/>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Lst>
  <p:hf hdr="0" ftr="0" dt="0"/>
  <p:txStyles>
    <p:titleStyle>
      <a:lvl1pPr algn="ctr" defTabSz="995363" rtl="0" eaLnBrk="0" fontAlgn="base" hangingPunct="0">
        <a:spcBef>
          <a:spcPct val="0"/>
        </a:spcBef>
        <a:spcAft>
          <a:spcPct val="0"/>
        </a:spcAft>
        <a:defRPr sz="4800">
          <a:solidFill>
            <a:schemeClr val="tx2"/>
          </a:solidFill>
          <a:latin typeface="+mj-lt"/>
          <a:ea typeface="+mj-ea"/>
          <a:cs typeface="+mj-cs"/>
        </a:defRPr>
      </a:lvl1pPr>
      <a:lvl2pPr algn="ctr" defTabSz="995363" rtl="0" eaLnBrk="0" fontAlgn="base" hangingPunct="0">
        <a:spcBef>
          <a:spcPct val="0"/>
        </a:spcBef>
        <a:spcAft>
          <a:spcPct val="0"/>
        </a:spcAft>
        <a:defRPr sz="4800">
          <a:solidFill>
            <a:schemeClr val="tx2"/>
          </a:solidFill>
          <a:latin typeface="Arial" charset="0"/>
          <a:ea typeface="ヒラギノ角ゴ Pro W3" charset="-128"/>
        </a:defRPr>
      </a:lvl2pPr>
      <a:lvl3pPr algn="ctr" defTabSz="995363" rtl="0" eaLnBrk="0" fontAlgn="base" hangingPunct="0">
        <a:spcBef>
          <a:spcPct val="0"/>
        </a:spcBef>
        <a:spcAft>
          <a:spcPct val="0"/>
        </a:spcAft>
        <a:defRPr sz="4800">
          <a:solidFill>
            <a:schemeClr val="tx2"/>
          </a:solidFill>
          <a:latin typeface="Arial" charset="0"/>
          <a:ea typeface="ヒラギノ角ゴ Pro W3" charset="-128"/>
        </a:defRPr>
      </a:lvl3pPr>
      <a:lvl4pPr algn="ctr" defTabSz="995363" rtl="0" eaLnBrk="0" fontAlgn="base" hangingPunct="0">
        <a:spcBef>
          <a:spcPct val="0"/>
        </a:spcBef>
        <a:spcAft>
          <a:spcPct val="0"/>
        </a:spcAft>
        <a:defRPr sz="4800">
          <a:solidFill>
            <a:schemeClr val="tx2"/>
          </a:solidFill>
          <a:latin typeface="Arial" charset="0"/>
          <a:ea typeface="ヒラギノ角ゴ Pro W3" charset="-128"/>
        </a:defRPr>
      </a:lvl4pPr>
      <a:lvl5pPr algn="ctr" defTabSz="995363" rtl="0" eaLnBrk="0" fontAlgn="base" hangingPunct="0">
        <a:spcBef>
          <a:spcPct val="0"/>
        </a:spcBef>
        <a:spcAft>
          <a:spcPct val="0"/>
        </a:spcAft>
        <a:defRPr sz="4800">
          <a:solidFill>
            <a:schemeClr val="tx2"/>
          </a:solidFill>
          <a:latin typeface="Arial" charset="0"/>
          <a:ea typeface="ヒラギノ角ゴ Pro W3" charset="-128"/>
        </a:defRPr>
      </a:lvl5pPr>
      <a:lvl6pPr marL="457200" algn="ctr" rtl="0" fontAlgn="base">
        <a:spcBef>
          <a:spcPct val="0"/>
        </a:spcBef>
        <a:spcAft>
          <a:spcPct val="0"/>
        </a:spcAft>
        <a:defRPr sz="4400">
          <a:solidFill>
            <a:schemeClr val="tx2"/>
          </a:solidFill>
          <a:latin typeface="Arial" charset="0"/>
          <a:ea typeface="ヒラギノ角ゴ Pro W3" charset="-128"/>
        </a:defRPr>
      </a:lvl6pPr>
      <a:lvl7pPr marL="914400" algn="ctr" rtl="0" fontAlgn="base">
        <a:spcBef>
          <a:spcPct val="0"/>
        </a:spcBef>
        <a:spcAft>
          <a:spcPct val="0"/>
        </a:spcAft>
        <a:defRPr sz="4400">
          <a:solidFill>
            <a:schemeClr val="tx2"/>
          </a:solidFill>
          <a:latin typeface="Arial" charset="0"/>
          <a:ea typeface="ヒラギノ角ゴ Pro W3" charset="-128"/>
        </a:defRPr>
      </a:lvl7pPr>
      <a:lvl8pPr marL="1371600" algn="ctr" rtl="0" fontAlgn="base">
        <a:spcBef>
          <a:spcPct val="0"/>
        </a:spcBef>
        <a:spcAft>
          <a:spcPct val="0"/>
        </a:spcAft>
        <a:defRPr sz="4400">
          <a:solidFill>
            <a:schemeClr val="tx2"/>
          </a:solidFill>
          <a:latin typeface="Arial" charset="0"/>
          <a:ea typeface="ヒラギノ角ゴ Pro W3" charset="-128"/>
        </a:defRPr>
      </a:lvl8pPr>
      <a:lvl9pPr marL="1828800" algn="ctr" rtl="0" fontAlgn="base">
        <a:spcBef>
          <a:spcPct val="0"/>
        </a:spcBef>
        <a:spcAft>
          <a:spcPct val="0"/>
        </a:spcAft>
        <a:defRPr sz="4400">
          <a:solidFill>
            <a:schemeClr val="tx2"/>
          </a:solidFill>
          <a:latin typeface="Arial" charset="0"/>
          <a:ea typeface="ヒラギノ角ゴ Pro W3" charset="-128"/>
        </a:defRPr>
      </a:lvl9pPr>
    </p:titleStyle>
    <p:bodyStyle>
      <a:lvl1pPr marL="373063" indent="-373063" algn="l" defTabSz="995363" rtl="0" eaLnBrk="0" fontAlgn="base" hangingPunct="0">
        <a:spcBef>
          <a:spcPct val="20000"/>
        </a:spcBef>
        <a:spcAft>
          <a:spcPct val="0"/>
        </a:spcAft>
        <a:buChar char="•"/>
        <a:defRPr sz="3500">
          <a:solidFill>
            <a:schemeClr val="tx1"/>
          </a:solidFill>
          <a:latin typeface="+mn-lt"/>
          <a:ea typeface="+mn-ea"/>
          <a:cs typeface="+mn-cs"/>
        </a:defRPr>
      </a:lvl1pPr>
      <a:lvl2pPr marL="809625" indent="-311150" algn="l" defTabSz="995363" rtl="0" eaLnBrk="0" fontAlgn="base" hangingPunct="0">
        <a:spcBef>
          <a:spcPct val="20000"/>
        </a:spcBef>
        <a:spcAft>
          <a:spcPct val="0"/>
        </a:spcAft>
        <a:buChar char="–"/>
        <a:defRPr sz="3000">
          <a:solidFill>
            <a:schemeClr val="tx1"/>
          </a:solidFill>
          <a:latin typeface="+mn-lt"/>
          <a:ea typeface="+mn-ea"/>
        </a:defRPr>
      </a:lvl2pPr>
      <a:lvl3pPr marL="1244600" indent="-249238" algn="l" defTabSz="995363" rtl="0" eaLnBrk="0" fontAlgn="base" hangingPunct="0">
        <a:spcBef>
          <a:spcPct val="20000"/>
        </a:spcBef>
        <a:spcAft>
          <a:spcPct val="0"/>
        </a:spcAft>
        <a:buChar char="•"/>
        <a:defRPr sz="2600">
          <a:solidFill>
            <a:schemeClr val="tx1"/>
          </a:solidFill>
          <a:latin typeface="+mn-lt"/>
          <a:ea typeface="+mn-ea"/>
        </a:defRPr>
      </a:lvl3pPr>
      <a:lvl4pPr marL="1741488" indent="-247650" algn="l" defTabSz="995363" rtl="0" eaLnBrk="0" fontAlgn="base" hangingPunct="0">
        <a:spcBef>
          <a:spcPct val="20000"/>
        </a:spcBef>
        <a:spcAft>
          <a:spcPct val="0"/>
        </a:spcAft>
        <a:buChar char="–"/>
        <a:defRPr sz="2200">
          <a:solidFill>
            <a:schemeClr val="tx1"/>
          </a:solidFill>
          <a:latin typeface="+mn-lt"/>
          <a:ea typeface="+mn-ea"/>
        </a:defRPr>
      </a:lvl4pPr>
      <a:lvl5pPr marL="2239963" indent="-249238" algn="l" defTabSz="995363" rtl="0" eaLnBrk="0" fontAlgn="base" hangingPunct="0">
        <a:spcBef>
          <a:spcPct val="20000"/>
        </a:spcBef>
        <a:spcAft>
          <a:spcPct val="0"/>
        </a:spcAft>
        <a:buChar char="»"/>
        <a:defRPr sz="22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1.xml"/><Relationship Id="rId4" Type="http://schemas.openxmlformats.org/officeDocument/2006/relationships/comments" Target="../comments/commen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1.xml"/><Relationship Id="rId4" Type="http://schemas.openxmlformats.org/officeDocument/2006/relationships/comments" Target="../comments/commen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1.xml"/><Relationship Id="rId5" Type="http://schemas.openxmlformats.org/officeDocument/2006/relationships/comments" Target="../comments/commen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1.xml"/><Relationship Id="rId4" Type="http://schemas.openxmlformats.org/officeDocument/2006/relationships/comments" Target="../comments/commen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comments" Target="../comments/commen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Espace réservé du numéro de diapositive 5"/>
          <p:cNvSpPr>
            <a:spLocks noGrp="1"/>
          </p:cNvSpPr>
          <p:nvPr>
            <p:ph type="sldNum" sz="quarter" idx="12"/>
          </p:nvPr>
        </p:nvSpPr>
        <p:spPr/>
        <p:txBody>
          <a:bodyPr/>
          <a:lstStyle>
            <a:lvl1pPr defTabSz="995363" eaLnBrk="0" hangingPunct="0">
              <a:spcBef>
                <a:spcPct val="0"/>
              </a:spcBef>
              <a:defRPr sz="2400">
                <a:solidFill>
                  <a:schemeClr val="tx1"/>
                </a:solidFill>
                <a:latin typeface="Arial" charset="0"/>
                <a:ea typeface="ヒラギノ角ゴ Pro W3" charset="-128"/>
              </a:defRPr>
            </a:lvl1pPr>
            <a:lvl2pPr marL="809625" indent="-311150" defTabSz="995363" eaLnBrk="0" hangingPunct="0">
              <a:spcBef>
                <a:spcPct val="0"/>
              </a:spcBef>
              <a:defRPr sz="2400">
                <a:solidFill>
                  <a:schemeClr val="tx1"/>
                </a:solidFill>
                <a:latin typeface="Arial" charset="0"/>
                <a:ea typeface="ヒラギノ角ゴ Pro W3" charset="-128"/>
              </a:defRPr>
            </a:lvl2pPr>
            <a:lvl3pPr marL="1244600" indent="-249238" defTabSz="995363" eaLnBrk="0" hangingPunct="0">
              <a:spcBef>
                <a:spcPct val="0"/>
              </a:spcBef>
              <a:defRPr sz="2400">
                <a:solidFill>
                  <a:schemeClr val="tx1"/>
                </a:solidFill>
                <a:latin typeface="Arial" charset="0"/>
                <a:ea typeface="ヒラギノ角ゴ Pro W3" charset="-128"/>
              </a:defRPr>
            </a:lvl3pPr>
            <a:lvl4pPr marL="1741488" indent="-247650" defTabSz="995363" eaLnBrk="0" hangingPunct="0">
              <a:spcBef>
                <a:spcPct val="0"/>
              </a:spcBef>
              <a:defRPr sz="2400">
                <a:solidFill>
                  <a:schemeClr val="tx1"/>
                </a:solidFill>
                <a:latin typeface="Arial" charset="0"/>
                <a:ea typeface="ヒラギノ角ゴ Pro W3" charset="-128"/>
              </a:defRPr>
            </a:lvl4pPr>
            <a:lvl5pPr marL="2239963" indent="-249238" defTabSz="995363" eaLnBrk="0" hangingPunct="0">
              <a:spcBef>
                <a:spcPct val="0"/>
              </a:spcBef>
              <a:defRPr sz="2400">
                <a:solidFill>
                  <a:schemeClr val="tx1"/>
                </a:solidFill>
                <a:latin typeface="Arial" charset="0"/>
                <a:ea typeface="ヒラギノ角ゴ Pro W3" charset="-128"/>
              </a:defRPr>
            </a:lvl5pPr>
            <a:lvl6pPr marL="2697163" indent="-249238" defTabSz="995363" eaLnBrk="0" fontAlgn="base" hangingPunct="0">
              <a:spcBef>
                <a:spcPct val="0"/>
              </a:spcBef>
              <a:spcAft>
                <a:spcPct val="0"/>
              </a:spcAft>
              <a:defRPr sz="2400">
                <a:solidFill>
                  <a:schemeClr val="tx1"/>
                </a:solidFill>
                <a:latin typeface="Arial" charset="0"/>
                <a:ea typeface="ヒラギノ角ゴ Pro W3" charset="-128"/>
              </a:defRPr>
            </a:lvl6pPr>
            <a:lvl7pPr marL="3154363" indent="-249238" defTabSz="995363" eaLnBrk="0" fontAlgn="base" hangingPunct="0">
              <a:spcBef>
                <a:spcPct val="0"/>
              </a:spcBef>
              <a:spcAft>
                <a:spcPct val="0"/>
              </a:spcAft>
              <a:defRPr sz="2400">
                <a:solidFill>
                  <a:schemeClr val="tx1"/>
                </a:solidFill>
                <a:latin typeface="Arial" charset="0"/>
                <a:ea typeface="ヒラギノ角ゴ Pro W3" charset="-128"/>
              </a:defRPr>
            </a:lvl7pPr>
            <a:lvl8pPr marL="3611563" indent="-249238" defTabSz="995363" eaLnBrk="0" fontAlgn="base" hangingPunct="0">
              <a:spcBef>
                <a:spcPct val="0"/>
              </a:spcBef>
              <a:spcAft>
                <a:spcPct val="0"/>
              </a:spcAft>
              <a:defRPr sz="2400">
                <a:solidFill>
                  <a:schemeClr val="tx1"/>
                </a:solidFill>
                <a:latin typeface="Arial" charset="0"/>
                <a:ea typeface="ヒラギノ角ゴ Pro W3" charset="-128"/>
              </a:defRPr>
            </a:lvl8pPr>
            <a:lvl9pPr marL="4068763" indent="-249238" defTabSz="995363" eaLnBrk="0" fontAlgn="base" hangingPunct="0">
              <a:spcBef>
                <a:spcPct val="0"/>
              </a:spcBef>
              <a:spcAft>
                <a:spcPct val="0"/>
              </a:spcAft>
              <a:defRPr sz="2400">
                <a:solidFill>
                  <a:schemeClr val="tx1"/>
                </a:solidFill>
                <a:latin typeface="Arial" charset="0"/>
                <a:ea typeface="ヒラギノ角ゴ Pro W3" charset="-128"/>
              </a:defRPr>
            </a:lvl9pPr>
          </a:lstStyle>
          <a:p>
            <a:fld id="{F8900529-E31A-40F2-9455-A436D06B6676}" type="slidenum">
              <a:rPr lang="fr-FR" sz="900">
                <a:solidFill>
                  <a:srgbClr val="414141"/>
                </a:solidFill>
                <a:latin typeface="Arial Black" pitchFamily="34" charset="0"/>
              </a:rPr>
              <a:pPr/>
              <a:t>1</a:t>
            </a:fld>
            <a:endParaRPr lang="fr-FR" sz="1500"/>
          </a:p>
        </p:txBody>
      </p:sp>
      <p:sp>
        <p:nvSpPr>
          <p:cNvPr id="13316" name="Rectangle 12"/>
          <p:cNvSpPr>
            <a:spLocks noChangeArrowheads="1"/>
          </p:cNvSpPr>
          <p:nvPr/>
        </p:nvSpPr>
        <p:spPr bwMode="auto">
          <a:xfrm>
            <a:off x="2035175" y="2844800"/>
            <a:ext cx="81280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11150" indent="-311150" algn="ctr" defTabSz="995363">
              <a:buClr>
                <a:srgbClr val="C5007B"/>
              </a:buClr>
              <a:buFontTx/>
              <a:buNone/>
              <a:tabLst>
                <a:tab pos="831850" algn="l"/>
                <a:tab pos="1243013" algn="l"/>
                <a:tab pos="1766888" algn="l"/>
                <a:tab pos="2176463" algn="l"/>
              </a:tabLst>
            </a:pPr>
            <a:r>
              <a:rPr lang="fr-FR" sz="2800" dirty="0" smtClean="0">
                <a:latin typeface="Arial Black" pitchFamily="34" charset="0"/>
              </a:rPr>
              <a:t>Outils collaboratifs</a:t>
            </a:r>
            <a:endParaRPr lang="fr-FR" sz="2800" dirty="0">
              <a:latin typeface="Arial Black" pitchFamily="34" charset="0"/>
            </a:endParaRPr>
          </a:p>
        </p:txBody>
      </p:sp>
      <p:sp>
        <p:nvSpPr>
          <p:cNvPr id="13317" name="Rectangle 21"/>
          <p:cNvSpPr>
            <a:spLocks noChangeArrowheads="1"/>
          </p:cNvSpPr>
          <p:nvPr/>
        </p:nvSpPr>
        <p:spPr bwMode="auto">
          <a:xfrm>
            <a:off x="9621838" y="6680200"/>
            <a:ext cx="20161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spAutoFit/>
          </a:bodyPr>
          <a:lstStyle/>
          <a:p>
            <a:pPr defTabSz="995363" eaLnBrk="0" hangingPunct="0">
              <a:spcBef>
                <a:spcPct val="0"/>
              </a:spcBef>
              <a:buClrTx/>
              <a:buSzTx/>
              <a:buFontTx/>
              <a:buNone/>
            </a:pPr>
            <a:endParaRPr lang="fr-FR" sz="2600">
              <a:solidFill>
                <a:schemeClr val="tx1"/>
              </a:solidFill>
            </a:endParaRPr>
          </a:p>
        </p:txBody>
      </p:sp>
      <p:sp>
        <p:nvSpPr>
          <p:cNvPr id="13318" name="Rectangle 22"/>
          <p:cNvSpPr>
            <a:spLocks noChangeArrowheads="1"/>
          </p:cNvSpPr>
          <p:nvPr/>
        </p:nvSpPr>
        <p:spPr bwMode="auto">
          <a:xfrm>
            <a:off x="9623425" y="6721475"/>
            <a:ext cx="2000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spAutoFit/>
          </a:bodyPr>
          <a:lstStyle/>
          <a:p>
            <a:pPr defTabSz="995363" eaLnBrk="0" hangingPunct="0">
              <a:spcBef>
                <a:spcPct val="0"/>
              </a:spcBef>
              <a:buClrTx/>
              <a:buSzTx/>
              <a:buFontTx/>
              <a:buNone/>
            </a:pPr>
            <a:endParaRPr lang="fr-FR" sz="2600">
              <a:solidFill>
                <a:schemeClr val="tx1"/>
              </a:solidFill>
            </a:endParaRPr>
          </a:p>
        </p:txBody>
      </p:sp>
      <p:sp>
        <p:nvSpPr>
          <p:cNvPr id="13328" name="Rectangle 47"/>
          <p:cNvSpPr>
            <a:spLocks noChangeArrowheads="1"/>
          </p:cNvSpPr>
          <p:nvPr/>
        </p:nvSpPr>
        <p:spPr bwMode="auto">
          <a:xfrm>
            <a:off x="2614352" y="3529013"/>
            <a:ext cx="696964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buNone/>
            </a:pPr>
            <a:r>
              <a:rPr lang="fr-FR" sz="2000" dirty="0"/>
              <a:t>Quels outils pour quels usages ? de </a:t>
            </a:r>
            <a:r>
              <a:rPr lang="fr-FR" sz="2000" b="1" dirty="0"/>
              <a:t>Google Drive </a:t>
            </a:r>
            <a:r>
              <a:rPr lang="fr-FR" sz="2000" dirty="0"/>
              <a:t>à </a:t>
            </a:r>
            <a:r>
              <a:rPr lang="fr-FR" sz="2000" b="1" dirty="0" smtClean="0"/>
              <a:t>SharePoint</a:t>
            </a:r>
            <a:r>
              <a:rPr lang="fr-FR" sz="2000" dirty="0" smtClean="0"/>
              <a:t>. </a:t>
            </a:r>
            <a:r>
              <a:rPr lang="fr-FR" sz="2000" dirty="0"/>
              <a:t>Faites une présentation critique des outils leaders en matière de travail collaboratif, leur usage et leur efficacité.</a:t>
            </a:r>
          </a:p>
        </p:txBody>
      </p:sp>
      <p:sp>
        <p:nvSpPr>
          <p:cNvPr id="13329" name="Text Box 48"/>
          <p:cNvSpPr txBox="1">
            <a:spLocks noChangeArrowheads="1"/>
          </p:cNvSpPr>
          <p:nvPr/>
        </p:nvSpPr>
        <p:spPr bwMode="auto">
          <a:xfrm>
            <a:off x="8555038" y="6216650"/>
            <a:ext cx="17811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428" tIns="49720" rIns="99428" bIns="49720">
            <a:spAutoFit/>
          </a:bodyPr>
          <a:lstStyle>
            <a:lvl1pPr defTabSz="995363" eaLnBrk="0" hangingPunct="0">
              <a:spcBef>
                <a:spcPct val="0"/>
              </a:spcBef>
              <a:defRPr sz="2400">
                <a:solidFill>
                  <a:schemeClr val="tx1"/>
                </a:solidFill>
                <a:latin typeface="Arial" charset="0"/>
                <a:ea typeface="ヒラギノ角ゴ Pro W3" charset="-128"/>
              </a:defRPr>
            </a:lvl1pPr>
            <a:lvl2pPr marL="809625" indent="-311150" defTabSz="995363" eaLnBrk="0" hangingPunct="0">
              <a:spcBef>
                <a:spcPct val="0"/>
              </a:spcBef>
              <a:defRPr sz="2400">
                <a:solidFill>
                  <a:schemeClr val="tx1"/>
                </a:solidFill>
                <a:latin typeface="Arial" charset="0"/>
                <a:ea typeface="ヒラギノ角ゴ Pro W3" charset="-128"/>
              </a:defRPr>
            </a:lvl2pPr>
            <a:lvl3pPr marL="1244600" indent="-249238" defTabSz="995363" eaLnBrk="0" hangingPunct="0">
              <a:spcBef>
                <a:spcPct val="0"/>
              </a:spcBef>
              <a:defRPr sz="2400">
                <a:solidFill>
                  <a:schemeClr val="tx1"/>
                </a:solidFill>
                <a:latin typeface="Arial" charset="0"/>
                <a:ea typeface="ヒラギノ角ゴ Pro W3" charset="-128"/>
              </a:defRPr>
            </a:lvl3pPr>
            <a:lvl4pPr marL="1741488" indent="-247650" defTabSz="995363" eaLnBrk="0" hangingPunct="0">
              <a:spcBef>
                <a:spcPct val="0"/>
              </a:spcBef>
              <a:defRPr sz="2400">
                <a:solidFill>
                  <a:schemeClr val="tx1"/>
                </a:solidFill>
                <a:latin typeface="Arial" charset="0"/>
                <a:ea typeface="ヒラギノ角ゴ Pro W3" charset="-128"/>
              </a:defRPr>
            </a:lvl4pPr>
            <a:lvl5pPr marL="2239963" indent="-249238" defTabSz="995363" eaLnBrk="0" hangingPunct="0">
              <a:spcBef>
                <a:spcPct val="0"/>
              </a:spcBef>
              <a:defRPr sz="2400">
                <a:solidFill>
                  <a:schemeClr val="tx1"/>
                </a:solidFill>
                <a:latin typeface="Arial" charset="0"/>
                <a:ea typeface="ヒラギノ角ゴ Pro W3" charset="-128"/>
              </a:defRPr>
            </a:lvl5pPr>
            <a:lvl6pPr marL="2697163" indent="-249238" defTabSz="995363" eaLnBrk="0" fontAlgn="base" hangingPunct="0">
              <a:spcBef>
                <a:spcPct val="0"/>
              </a:spcBef>
              <a:spcAft>
                <a:spcPct val="0"/>
              </a:spcAft>
              <a:defRPr sz="2400">
                <a:solidFill>
                  <a:schemeClr val="tx1"/>
                </a:solidFill>
                <a:latin typeface="Arial" charset="0"/>
                <a:ea typeface="ヒラギノ角ゴ Pro W3" charset="-128"/>
              </a:defRPr>
            </a:lvl6pPr>
            <a:lvl7pPr marL="3154363" indent="-249238" defTabSz="995363" eaLnBrk="0" fontAlgn="base" hangingPunct="0">
              <a:spcBef>
                <a:spcPct val="0"/>
              </a:spcBef>
              <a:spcAft>
                <a:spcPct val="0"/>
              </a:spcAft>
              <a:defRPr sz="2400">
                <a:solidFill>
                  <a:schemeClr val="tx1"/>
                </a:solidFill>
                <a:latin typeface="Arial" charset="0"/>
                <a:ea typeface="ヒラギノ角ゴ Pro W3" charset="-128"/>
              </a:defRPr>
            </a:lvl7pPr>
            <a:lvl8pPr marL="3611563" indent="-249238" defTabSz="995363" eaLnBrk="0" fontAlgn="base" hangingPunct="0">
              <a:spcBef>
                <a:spcPct val="0"/>
              </a:spcBef>
              <a:spcAft>
                <a:spcPct val="0"/>
              </a:spcAft>
              <a:defRPr sz="2400">
                <a:solidFill>
                  <a:schemeClr val="tx1"/>
                </a:solidFill>
                <a:latin typeface="Arial" charset="0"/>
                <a:ea typeface="ヒラギノ角ゴ Pro W3" charset="-128"/>
              </a:defRPr>
            </a:lvl8pPr>
            <a:lvl9pPr marL="4068763" indent="-249238" defTabSz="995363" eaLnBrk="0" fontAlgn="base" hangingPunct="0">
              <a:spcBef>
                <a:spcPct val="0"/>
              </a:spcBef>
              <a:spcAft>
                <a:spcPct val="0"/>
              </a:spcAft>
              <a:defRPr sz="2400">
                <a:solidFill>
                  <a:schemeClr val="tx1"/>
                </a:solidFill>
                <a:latin typeface="Arial" charset="0"/>
                <a:ea typeface="ヒラギノ角ゴ Pro W3" charset="-128"/>
              </a:defRPr>
            </a:lvl9pPr>
          </a:lstStyle>
          <a:p>
            <a:pPr>
              <a:spcBef>
                <a:spcPct val="50000"/>
              </a:spcBef>
              <a:buClrTx/>
              <a:buSzTx/>
              <a:buFontTx/>
              <a:buNone/>
            </a:pPr>
            <a:endParaRPr lang="fr-FR" sz="2600"/>
          </a:p>
        </p:txBody>
      </p:sp>
      <p:sp>
        <p:nvSpPr>
          <p:cNvPr id="13330" name="Text Box 50"/>
          <p:cNvSpPr txBox="1">
            <a:spLocks noChangeArrowheads="1"/>
          </p:cNvSpPr>
          <p:nvPr/>
        </p:nvSpPr>
        <p:spPr bwMode="auto">
          <a:xfrm>
            <a:off x="1440088" y="6229350"/>
            <a:ext cx="2049462" cy="1146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428" tIns="49720" rIns="99428" bIns="49720">
            <a:spAutoFit/>
          </a:bodyPr>
          <a:lstStyle>
            <a:lvl1pPr defTabSz="995363" eaLnBrk="0" hangingPunct="0">
              <a:spcBef>
                <a:spcPct val="0"/>
              </a:spcBef>
              <a:defRPr sz="2400">
                <a:solidFill>
                  <a:schemeClr val="tx1"/>
                </a:solidFill>
                <a:latin typeface="Arial" charset="0"/>
                <a:ea typeface="ヒラギノ角ゴ Pro W3" charset="-128"/>
              </a:defRPr>
            </a:lvl1pPr>
            <a:lvl2pPr marL="809625" indent="-311150" defTabSz="995363" eaLnBrk="0" hangingPunct="0">
              <a:spcBef>
                <a:spcPct val="0"/>
              </a:spcBef>
              <a:defRPr sz="2400">
                <a:solidFill>
                  <a:schemeClr val="tx1"/>
                </a:solidFill>
                <a:latin typeface="Arial" charset="0"/>
                <a:ea typeface="ヒラギノ角ゴ Pro W3" charset="-128"/>
              </a:defRPr>
            </a:lvl2pPr>
            <a:lvl3pPr marL="1244600" indent="-249238" defTabSz="995363" eaLnBrk="0" hangingPunct="0">
              <a:spcBef>
                <a:spcPct val="0"/>
              </a:spcBef>
              <a:defRPr sz="2400">
                <a:solidFill>
                  <a:schemeClr val="tx1"/>
                </a:solidFill>
                <a:latin typeface="Arial" charset="0"/>
                <a:ea typeface="ヒラギノ角ゴ Pro W3" charset="-128"/>
              </a:defRPr>
            </a:lvl3pPr>
            <a:lvl4pPr marL="1741488" indent="-247650" defTabSz="995363" eaLnBrk="0" hangingPunct="0">
              <a:spcBef>
                <a:spcPct val="0"/>
              </a:spcBef>
              <a:defRPr sz="2400">
                <a:solidFill>
                  <a:schemeClr val="tx1"/>
                </a:solidFill>
                <a:latin typeface="Arial" charset="0"/>
                <a:ea typeface="ヒラギノ角ゴ Pro W3" charset="-128"/>
              </a:defRPr>
            </a:lvl4pPr>
            <a:lvl5pPr marL="2239963" indent="-249238" defTabSz="995363" eaLnBrk="0" hangingPunct="0">
              <a:spcBef>
                <a:spcPct val="0"/>
              </a:spcBef>
              <a:defRPr sz="2400">
                <a:solidFill>
                  <a:schemeClr val="tx1"/>
                </a:solidFill>
                <a:latin typeface="Arial" charset="0"/>
                <a:ea typeface="ヒラギノ角ゴ Pro W3" charset="-128"/>
              </a:defRPr>
            </a:lvl5pPr>
            <a:lvl6pPr marL="2697163" indent="-249238" defTabSz="995363" eaLnBrk="0" fontAlgn="base" hangingPunct="0">
              <a:spcBef>
                <a:spcPct val="0"/>
              </a:spcBef>
              <a:spcAft>
                <a:spcPct val="0"/>
              </a:spcAft>
              <a:defRPr sz="2400">
                <a:solidFill>
                  <a:schemeClr val="tx1"/>
                </a:solidFill>
                <a:latin typeface="Arial" charset="0"/>
                <a:ea typeface="ヒラギノ角ゴ Pro W3" charset="-128"/>
              </a:defRPr>
            </a:lvl6pPr>
            <a:lvl7pPr marL="3154363" indent="-249238" defTabSz="995363" eaLnBrk="0" fontAlgn="base" hangingPunct="0">
              <a:spcBef>
                <a:spcPct val="0"/>
              </a:spcBef>
              <a:spcAft>
                <a:spcPct val="0"/>
              </a:spcAft>
              <a:defRPr sz="2400">
                <a:solidFill>
                  <a:schemeClr val="tx1"/>
                </a:solidFill>
                <a:latin typeface="Arial" charset="0"/>
                <a:ea typeface="ヒラギノ角ゴ Pro W3" charset="-128"/>
              </a:defRPr>
            </a:lvl7pPr>
            <a:lvl8pPr marL="3611563" indent="-249238" defTabSz="995363" eaLnBrk="0" fontAlgn="base" hangingPunct="0">
              <a:spcBef>
                <a:spcPct val="0"/>
              </a:spcBef>
              <a:spcAft>
                <a:spcPct val="0"/>
              </a:spcAft>
              <a:defRPr sz="2400">
                <a:solidFill>
                  <a:schemeClr val="tx1"/>
                </a:solidFill>
                <a:latin typeface="Arial" charset="0"/>
                <a:ea typeface="ヒラギノ角ゴ Pro W3" charset="-128"/>
              </a:defRPr>
            </a:lvl8pPr>
            <a:lvl9pPr marL="4068763" indent="-249238" defTabSz="995363" eaLnBrk="0" fontAlgn="base" hangingPunct="0">
              <a:spcBef>
                <a:spcPct val="0"/>
              </a:spcBef>
              <a:spcAft>
                <a:spcPct val="0"/>
              </a:spcAft>
              <a:defRPr sz="2400">
                <a:solidFill>
                  <a:schemeClr val="tx1"/>
                </a:solidFill>
                <a:latin typeface="Arial" charset="0"/>
                <a:ea typeface="ヒラギノ角ゴ Pro W3" charset="-128"/>
              </a:defRPr>
            </a:lvl9pPr>
          </a:lstStyle>
          <a:p>
            <a:pPr>
              <a:spcBef>
                <a:spcPct val="50000"/>
              </a:spcBef>
              <a:buClrTx/>
              <a:buSzTx/>
              <a:buFontTx/>
              <a:buNone/>
            </a:pPr>
            <a:r>
              <a:rPr lang="fr-FR" sz="800" dirty="0" smtClean="0">
                <a:solidFill>
                  <a:srgbClr val="C5007B"/>
                </a:solidFill>
                <a:latin typeface="Arial Black" pitchFamily="34" charset="0"/>
              </a:rPr>
              <a:t>IUT Paris Descartes</a:t>
            </a:r>
            <a:endParaRPr lang="fr-FR" sz="800" dirty="0">
              <a:solidFill>
                <a:srgbClr val="414141"/>
              </a:solidFill>
              <a:latin typeface="Arial Black" pitchFamily="34" charset="0"/>
            </a:endParaRPr>
          </a:p>
          <a:p>
            <a:pPr>
              <a:spcBef>
                <a:spcPct val="50000"/>
              </a:spcBef>
              <a:buClrTx/>
              <a:buSzTx/>
              <a:buFontTx/>
              <a:buNone/>
            </a:pPr>
            <a:r>
              <a:rPr lang="fr-FR" sz="800" dirty="0">
                <a:solidFill>
                  <a:srgbClr val="414141"/>
                </a:solidFill>
                <a:latin typeface="Arial Black" pitchFamily="34" charset="0"/>
              </a:rPr>
              <a:t>L3 – MIAGE </a:t>
            </a:r>
          </a:p>
          <a:p>
            <a:pPr>
              <a:spcBef>
                <a:spcPct val="50000"/>
              </a:spcBef>
              <a:buClrTx/>
              <a:buSzTx/>
              <a:buFontTx/>
              <a:buNone/>
            </a:pPr>
            <a:r>
              <a:rPr lang="fr-FR" sz="800" dirty="0" err="1" smtClean="0">
                <a:solidFill>
                  <a:srgbClr val="414141"/>
                </a:solidFill>
                <a:latin typeface="Arial Black" pitchFamily="34" charset="0"/>
              </a:rPr>
              <a:t>Bensaber</a:t>
            </a:r>
            <a:r>
              <a:rPr lang="fr-FR" sz="800" dirty="0" smtClean="0">
                <a:solidFill>
                  <a:srgbClr val="414141"/>
                </a:solidFill>
                <a:latin typeface="Arial Black" pitchFamily="34" charset="0"/>
              </a:rPr>
              <a:t> Nabila</a:t>
            </a:r>
          </a:p>
          <a:p>
            <a:pPr>
              <a:spcBef>
                <a:spcPct val="50000"/>
              </a:spcBef>
              <a:buClrTx/>
              <a:buSzTx/>
              <a:buFontTx/>
              <a:buNone/>
            </a:pPr>
            <a:r>
              <a:rPr lang="fr-FR" sz="800" dirty="0" err="1" smtClean="0">
                <a:solidFill>
                  <a:srgbClr val="414141"/>
                </a:solidFill>
                <a:latin typeface="Arial Black" pitchFamily="34" charset="0"/>
              </a:rPr>
              <a:t>Leca</a:t>
            </a:r>
            <a:r>
              <a:rPr lang="fr-FR" sz="800" dirty="0" smtClean="0">
                <a:solidFill>
                  <a:srgbClr val="414141"/>
                </a:solidFill>
                <a:latin typeface="Arial Black" pitchFamily="34" charset="0"/>
              </a:rPr>
              <a:t> Bastien</a:t>
            </a:r>
          </a:p>
          <a:p>
            <a:pPr>
              <a:spcBef>
                <a:spcPct val="50000"/>
              </a:spcBef>
              <a:buClrTx/>
              <a:buSzTx/>
              <a:buFontTx/>
              <a:buNone/>
            </a:pPr>
            <a:r>
              <a:rPr lang="fr-FR" sz="800" dirty="0" err="1" smtClean="0">
                <a:solidFill>
                  <a:srgbClr val="414141"/>
                </a:solidFill>
                <a:latin typeface="Arial Black" pitchFamily="34" charset="0"/>
              </a:rPr>
              <a:t>Yvard</a:t>
            </a:r>
            <a:r>
              <a:rPr lang="fr-FR" sz="800" dirty="0" smtClean="0">
                <a:solidFill>
                  <a:srgbClr val="414141"/>
                </a:solidFill>
                <a:latin typeface="Arial Black" pitchFamily="34" charset="0"/>
              </a:rPr>
              <a:t> Thomas</a:t>
            </a:r>
          </a:p>
          <a:p>
            <a:pPr>
              <a:spcBef>
                <a:spcPct val="50000"/>
              </a:spcBef>
              <a:buClrTx/>
              <a:buSzTx/>
              <a:buFontTx/>
              <a:buNone/>
            </a:pPr>
            <a:r>
              <a:rPr lang="fr-FR" sz="800" dirty="0" smtClean="0">
                <a:solidFill>
                  <a:srgbClr val="414141"/>
                </a:solidFill>
                <a:latin typeface="Arial Black" pitchFamily="34" charset="0"/>
              </a:rPr>
              <a:t>Date 22/10/2013</a:t>
            </a:r>
          </a:p>
        </p:txBody>
      </p:sp>
      <p:grpSp>
        <p:nvGrpSpPr>
          <p:cNvPr id="13335" name="Group 23"/>
          <p:cNvGrpSpPr>
            <a:grpSpLocks/>
          </p:cNvGrpSpPr>
          <p:nvPr/>
        </p:nvGrpSpPr>
        <p:grpSpPr bwMode="auto">
          <a:xfrm>
            <a:off x="352425" y="0"/>
            <a:ext cx="857250" cy="7556500"/>
            <a:chOff x="222" y="0"/>
            <a:chExt cx="540" cy="4760"/>
          </a:xfrm>
        </p:grpSpPr>
        <p:sp>
          <p:nvSpPr>
            <p:cNvPr id="13319" name="Rectangle 38"/>
            <p:cNvSpPr>
              <a:spLocks noChangeArrowheads="1"/>
            </p:cNvSpPr>
            <p:nvPr/>
          </p:nvSpPr>
          <p:spPr bwMode="auto">
            <a:xfrm>
              <a:off x="222" y="222"/>
              <a:ext cx="540" cy="540"/>
            </a:xfrm>
            <a:prstGeom prst="rect">
              <a:avLst/>
            </a:prstGeom>
            <a:solidFill>
              <a:srgbClr val="C5007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13321" name="Rectangle 40"/>
            <p:cNvSpPr>
              <a:spLocks noChangeArrowheads="1"/>
            </p:cNvSpPr>
            <p:nvPr/>
          </p:nvSpPr>
          <p:spPr bwMode="auto">
            <a:xfrm>
              <a:off x="222" y="1301"/>
              <a:ext cx="540" cy="540"/>
            </a:xfrm>
            <a:prstGeom prst="rect">
              <a:avLst/>
            </a:prstGeom>
            <a:solidFill>
              <a:srgbClr val="A3BA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13322" name="Rectangle 41"/>
            <p:cNvSpPr>
              <a:spLocks noChangeArrowheads="1"/>
            </p:cNvSpPr>
            <p:nvPr/>
          </p:nvSpPr>
          <p:spPr bwMode="auto">
            <a:xfrm>
              <a:off x="222" y="1840"/>
              <a:ext cx="540" cy="540"/>
            </a:xfrm>
            <a:prstGeom prst="rect">
              <a:avLst/>
            </a:prstGeom>
            <a:solidFill>
              <a:srgbClr val="009EE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13323" name="Rectangle 42"/>
            <p:cNvSpPr>
              <a:spLocks noChangeArrowheads="1"/>
            </p:cNvSpPr>
            <p:nvPr/>
          </p:nvSpPr>
          <p:spPr bwMode="auto">
            <a:xfrm>
              <a:off x="222" y="2380"/>
              <a:ext cx="540" cy="540"/>
            </a:xfrm>
            <a:prstGeom prst="rect">
              <a:avLst/>
            </a:prstGeom>
            <a:solidFill>
              <a:srgbClr val="C5083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13324" name="Rectangle 43"/>
            <p:cNvSpPr>
              <a:spLocks noChangeArrowheads="1"/>
            </p:cNvSpPr>
            <p:nvPr/>
          </p:nvSpPr>
          <p:spPr bwMode="auto">
            <a:xfrm>
              <a:off x="222" y="2919"/>
              <a:ext cx="540" cy="540"/>
            </a:xfrm>
            <a:prstGeom prst="rect">
              <a:avLst/>
            </a:prstGeom>
            <a:solidFill>
              <a:srgbClr val="EC740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13325" name="Rectangle 44"/>
            <p:cNvSpPr>
              <a:spLocks noChangeArrowheads="1"/>
            </p:cNvSpPr>
            <p:nvPr/>
          </p:nvSpPr>
          <p:spPr bwMode="auto">
            <a:xfrm>
              <a:off x="222" y="3459"/>
              <a:ext cx="540" cy="540"/>
            </a:xfrm>
            <a:prstGeom prst="rect">
              <a:avLst/>
            </a:prstGeom>
            <a:solidFill>
              <a:srgbClr val="C5007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13326" name="Rectangle 45"/>
            <p:cNvSpPr>
              <a:spLocks noChangeArrowheads="1"/>
            </p:cNvSpPr>
            <p:nvPr/>
          </p:nvSpPr>
          <p:spPr bwMode="auto">
            <a:xfrm>
              <a:off x="222" y="3998"/>
              <a:ext cx="540" cy="540"/>
            </a:xfrm>
            <a:prstGeom prst="rect">
              <a:avLst/>
            </a:prstGeom>
            <a:solidFill>
              <a:srgbClr val="0F64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13332" name="Rectangle 39"/>
            <p:cNvSpPr>
              <a:spLocks noChangeArrowheads="1"/>
            </p:cNvSpPr>
            <p:nvPr/>
          </p:nvSpPr>
          <p:spPr bwMode="auto">
            <a:xfrm>
              <a:off x="222" y="761"/>
              <a:ext cx="540" cy="540"/>
            </a:xfrm>
            <a:prstGeom prst="rect">
              <a:avLst/>
            </a:prstGeom>
            <a:solidFill>
              <a:srgbClr val="0F64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13333" name="Rectangle 40"/>
            <p:cNvSpPr>
              <a:spLocks noChangeArrowheads="1"/>
            </p:cNvSpPr>
            <p:nvPr/>
          </p:nvSpPr>
          <p:spPr bwMode="auto">
            <a:xfrm>
              <a:off x="222" y="4538"/>
              <a:ext cx="540" cy="222"/>
            </a:xfrm>
            <a:prstGeom prst="rect">
              <a:avLst/>
            </a:prstGeom>
            <a:solidFill>
              <a:srgbClr val="A3BA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13334" name="Rectangle 43"/>
            <p:cNvSpPr>
              <a:spLocks noChangeArrowheads="1"/>
            </p:cNvSpPr>
            <p:nvPr/>
          </p:nvSpPr>
          <p:spPr bwMode="auto">
            <a:xfrm>
              <a:off x="222" y="0"/>
              <a:ext cx="540" cy="222"/>
            </a:xfrm>
            <a:prstGeom prst="rect">
              <a:avLst/>
            </a:prstGeom>
            <a:solidFill>
              <a:srgbClr val="EC740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gr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8913" y="352425"/>
            <a:ext cx="2231603" cy="66908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002" name="Group 18"/>
          <p:cNvGrpSpPr>
            <a:grpSpLocks/>
          </p:cNvGrpSpPr>
          <p:nvPr/>
        </p:nvGrpSpPr>
        <p:grpSpPr bwMode="auto">
          <a:xfrm>
            <a:off x="352425" y="0"/>
            <a:ext cx="857250" cy="7556500"/>
            <a:chOff x="222" y="0"/>
            <a:chExt cx="540" cy="4760"/>
          </a:xfrm>
        </p:grpSpPr>
        <p:sp>
          <p:nvSpPr>
            <p:cNvPr id="42003" name="Rectangle 38"/>
            <p:cNvSpPr>
              <a:spLocks noChangeArrowheads="1"/>
            </p:cNvSpPr>
            <p:nvPr/>
          </p:nvSpPr>
          <p:spPr bwMode="auto">
            <a:xfrm>
              <a:off x="222" y="222"/>
              <a:ext cx="540" cy="540"/>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04" name="Rectangle 40"/>
            <p:cNvSpPr>
              <a:spLocks noChangeArrowheads="1"/>
            </p:cNvSpPr>
            <p:nvPr/>
          </p:nvSpPr>
          <p:spPr bwMode="auto">
            <a:xfrm>
              <a:off x="222" y="1301"/>
              <a:ext cx="540" cy="540"/>
            </a:xfrm>
            <a:prstGeom prst="rect">
              <a:avLst/>
            </a:prstGeom>
            <a:solidFill>
              <a:srgbClr val="A3BA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05" name="Rectangle 41"/>
            <p:cNvSpPr>
              <a:spLocks noChangeArrowheads="1"/>
            </p:cNvSpPr>
            <p:nvPr/>
          </p:nvSpPr>
          <p:spPr bwMode="auto">
            <a:xfrm>
              <a:off x="222" y="1840"/>
              <a:ext cx="540" cy="540"/>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06" name="Rectangle 42"/>
            <p:cNvSpPr>
              <a:spLocks noChangeArrowheads="1"/>
            </p:cNvSpPr>
            <p:nvPr/>
          </p:nvSpPr>
          <p:spPr bwMode="auto">
            <a:xfrm>
              <a:off x="222" y="2380"/>
              <a:ext cx="540" cy="540"/>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07" name="Rectangle 43"/>
            <p:cNvSpPr>
              <a:spLocks noChangeArrowheads="1"/>
            </p:cNvSpPr>
            <p:nvPr/>
          </p:nvSpPr>
          <p:spPr bwMode="auto">
            <a:xfrm>
              <a:off x="222" y="2919"/>
              <a:ext cx="540" cy="540"/>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08" name="Rectangle 44"/>
            <p:cNvSpPr>
              <a:spLocks noChangeArrowheads="1"/>
            </p:cNvSpPr>
            <p:nvPr/>
          </p:nvSpPr>
          <p:spPr bwMode="auto">
            <a:xfrm>
              <a:off x="222" y="3459"/>
              <a:ext cx="540" cy="540"/>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09" name="Rectangle 45"/>
            <p:cNvSpPr>
              <a:spLocks noChangeArrowheads="1"/>
            </p:cNvSpPr>
            <p:nvPr/>
          </p:nvSpPr>
          <p:spPr bwMode="auto">
            <a:xfrm>
              <a:off x="222" y="3998"/>
              <a:ext cx="540" cy="540"/>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10" name="Rectangle 39"/>
            <p:cNvSpPr>
              <a:spLocks noChangeArrowheads="1"/>
            </p:cNvSpPr>
            <p:nvPr/>
          </p:nvSpPr>
          <p:spPr bwMode="auto">
            <a:xfrm>
              <a:off x="222" y="761"/>
              <a:ext cx="540" cy="54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11" name="Rectangle 40"/>
            <p:cNvSpPr>
              <a:spLocks noChangeArrowheads="1"/>
            </p:cNvSpPr>
            <p:nvPr/>
          </p:nvSpPr>
          <p:spPr bwMode="auto">
            <a:xfrm>
              <a:off x="222" y="4538"/>
              <a:ext cx="540" cy="222"/>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12" name="Rectangle 43"/>
            <p:cNvSpPr>
              <a:spLocks noChangeArrowheads="1"/>
            </p:cNvSpPr>
            <p:nvPr/>
          </p:nvSpPr>
          <p:spPr bwMode="auto">
            <a:xfrm>
              <a:off x="222" y="0"/>
              <a:ext cx="540" cy="222"/>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grpSp>
      <p:sp>
        <p:nvSpPr>
          <p:cNvPr id="42013" name="Rectangle 11"/>
          <p:cNvSpPr>
            <a:spLocks noChangeArrowheads="1"/>
          </p:cNvSpPr>
          <p:nvPr/>
        </p:nvSpPr>
        <p:spPr bwMode="auto">
          <a:xfrm>
            <a:off x="1755775" y="85725"/>
            <a:ext cx="85359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lvl="1" algn="r" defTabSz="995363">
              <a:spcBef>
                <a:spcPct val="0"/>
              </a:spcBef>
              <a:buClrTx/>
              <a:buSzTx/>
              <a:buNone/>
            </a:pPr>
            <a:r>
              <a:rPr lang="fr-FR" b="1" dirty="0">
                <a:solidFill>
                  <a:srgbClr val="A3BA03"/>
                </a:solidFill>
              </a:rPr>
              <a:t>Les principaux outils sur le marché</a:t>
            </a:r>
          </a:p>
          <a:p>
            <a:pPr marL="0" lvl="1" algn="r" defTabSz="995363">
              <a:spcBef>
                <a:spcPct val="0"/>
              </a:spcBef>
              <a:buClrTx/>
              <a:buSzTx/>
              <a:buNone/>
            </a:pPr>
            <a:r>
              <a:rPr lang="fr-FR" b="1" dirty="0">
                <a:solidFill>
                  <a:srgbClr val="A3BA03"/>
                </a:solidFill>
              </a:rPr>
              <a:t>Présentation critique</a:t>
            </a: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p:txBody>
      </p:sp>
      <p:sp>
        <p:nvSpPr>
          <p:cNvPr id="42016" name="Espace réservé du numéro de diapositive 5"/>
          <p:cNvSpPr txBox="1">
            <a:spLocks noGrp="1"/>
          </p:cNvSpPr>
          <p:nvPr/>
        </p:nvSpPr>
        <p:spPr bwMode="auto">
          <a:xfrm>
            <a:off x="7662863" y="7275513"/>
            <a:ext cx="2673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428" tIns="49720" rIns="99428" bIns="49720"/>
          <a:lstStyle>
            <a:lvl1pPr defTabSz="995363" eaLnBrk="0" hangingPunct="0">
              <a:spcBef>
                <a:spcPct val="0"/>
              </a:spcBef>
              <a:defRPr sz="2400">
                <a:solidFill>
                  <a:schemeClr val="tx1"/>
                </a:solidFill>
                <a:latin typeface="Arial" charset="0"/>
                <a:ea typeface="ヒラギノ角ゴ Pro W3" charset="-128"/>
              </a:defRPr>
            </a:lvl1pPr>
            <a:lvl2pPr marL="809625" indent="-311150" defTabSz="995363" eaLnBrk="0" hangingPunct="0">
              <a:spcBef>
                <a:spcPct val="0"/>
              </a:spcBef>
              <a:defRPr sz="2400">
                <a:solidFill>
                  <a:schemeClr val="tx1"/>
                </a:solidFill>
                <a:latin typeface="Arial" charset="0"/>
                <a:ea typeface="ヒラギノ角ゴ Pro W3" charset="-128"/>
              </a:defRPr>
            </a:lvl2pPr>
            <a:lvl3pPr marL="1244600" indent="-249238" defTabSz="995363" eaLnBrk="0" hangingPunct="0">
              <a:spcBef>
                <a:spcPct val="0"/>
              </a:spcBef>
              <a:defRPr sz="2400">
                <a:solidFill>
                  <a:schemeClr val="tx1"/>
                </a:solidFill>
                <a:latin typeface="Arial" charset="0"/>
                <a:ea typeface="ヒラギノ角ゴ Pro W3" charset="-128"/>
              </a:defRPr>
            </a:lvl3pPr>
            <a:lvl4pPr marL="1741488" indent="-247650" defTabSz="995363" eaLnBrk="0" hangingPunct="0">
              <a:spcBef>
                <a:spcPct val="0"/>
              </a:spcBef>
              <a:defRPr sz="2400">
                <a:solidFill>
                  <a:schemeClr val="tx1"/>
                </a:solidFill>
                <a:latin typeface="Arial" charset="0"/>
                <a:ea typeface="ヒラギノ角ゴ Pro W3" charset="-128"/>
              </a:defRPr>
            </a:lvl4pPr>
            <a:lvl5pPr marL="2239963" indent="-249238" defTabSz="995363" eaLnBrk="0" hangingPunct="0">
              <a:spcBef>
                <a:spcPct val="0"/>
              </a:spcBef>
              <a:defRPr sz="2400">
                <a:solidFill>
                  <a:schemeClr val="tx1"/>
                </a:solidFill>
                <a:latin typeface="Arial" charset="0"/>
                <a:ea typeface="ヒラギノ角ゴ Pro W3" charset="-128"/>
              </a:defRPr>
            </a:lvl5pPr>
            <a:lvl6pPr marL="2697163" indent="-249238" defTabSz="995363" eaLnBrk="0" fontAlgn="base" hangingPunct="0">
              <a:spcBef>
                <a:spcPct val="0"/>
              </a:spcBef>
              <a:spcAft>
                <a:spcPct val="0"/>
              </a:spcAft>
              <a:defRPr sz="2400">
                <a:solidFill>
                  <a:schemeClr val="tx1"/>
                </a:solidFill>
                <a:latin typeface="Arial" charset="0"/>
                <a:ea typeface="ヒラギノ角ゴ Pro W3" charset="-128"/>
              </a:defRPr>
            </a:lvl6pPr>
            <a:lvl7pPr marL="3154363" indent="-249238" defTabSz="995363" eaLnBrk="0" fontAlgn="base" hangingPunct="0">
              <a:spcBef>
                <a:spcPct val="0"/>
              </a:spcBef>
              <a:spcAft>
                <a:spcPct val="0"/>
              </a:spcAft>
              <a:defRPr sz="2400">
                <a:solidFill>
                  <a:schemeClr val="tx1"/>
                </a:solidFill>
                <a:latin typeface="Arial" charset="0"/>
                <a:ea typeface="ヒラギノ角ゴ Pro W3" charset="-128"/>
              </a:defRPr>
            </a:lvl7pPr>
            <a:lvl8pPr marL="3611563" indent="-249238" defTabSz="995363" eaLnBrk="0" fontAlgn="base" hangingPunct="0">
              <a:spcBef>
                <a:spcPct val="0"/>
              </a:spcBef>
              <a:spcAft>
                <a:spcPct val="0"/>
              </a:spcAft>
              <a:defRPr sz="2400">
                <a:solidFill>
                  <a:schemeClr val="tx1"/>
                </a:solidFill>
                <a:latin typeface="Arial" charset="0"/>
                <a:ea typeface="ヒラギノ角ゴ Pro W3" charset="-128"/>
              </a:defRPr>
            </a:lvl8pPr>
            <a:lvl9pPr marL="4068763" indent="-249238" defTabSz="995363" eaLnBrk="0" fontAlgn="base" hangingPunct="0">
              <a:spcBef>
                <a:spcPct val="0"/>
              </a:spcBef>
              <a:spcAft>
                <a:spcPct val="0"/>
              </a:spcAft>
              <a:defRPr sz="2400">
                <a:solidFill>
                  <a:schemeClr val="tx1"/>
                </a:solidFill>
                <a:latin typeface="Arial" charset="0"/>
                <a:ea typeface="ヒラギノ角ゴ Pro W3" charset="-128"/>
              </a:defRPr>
            </a:lvl9pPr>
          </a:lstStyle>
          <a:p>
            <a:pPr algn="r">
              <a:buClrTx/>
              <a:buSzTx/>
              <a:buFontTx/>
              <a:buNone/>
            </a:pPr>
            <a:fld id="{FF4E09F2-E7ED-4A72-A551-11D55E5FFF06}" type="slidenum">
              <a:rPr lang="fr-FR" sz="800">
                <a:solidFill>
                  <a:srgbClr val="414141"/>
                </a:solidFill>
                <a:latin typeface="Arial Black" pitchFamily="34" charset="0"/>
              </a:rPr>
              <a:pPr algn="r">
                <a:buClrTx/>
                <a:buSzTx/>
                <a:buFontTx/>
                <a:buNone/>
              </a:pPr>
              <a:t>10</a:t>
            </a:fld>
            <a:endParaRPr lang="fr-FR" sz="800"/>
          </a:p>
        </p:txBody>
      </p:sp>
      <p:sp>
        <p:nvSpPr>
          <p:cNvPr id="22" name="Rectangle 13"/>
          <p:cNvSpPr>
            <a:spLocks noChangeArrowheads="1"/>
          </p:cNvSpPr>
          <p:nvPr/>
        </p:nvSpPr>
        <p:spPr bwMode="auto">
          <a:xfrm>
            <a:off x="3656013" y="7204075"/>
            <a:ext cx="4715023"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defTabSz="995363" eaLnBrk="0" hangingPunct="0">
              <a:spcBef>
                <a:spcPct val="0"/>
              </a:spcBef>
              <a:buClrTx/>
              <a:buSzTx/>
              <a:buFontTx/>
              <a:buNone/>
            </a:pPr>
            <a:r>
              <a:rPr lang="fr-FR" sz="800" dirty="0" smtClean="0">
                <a:solidFill>
                  <a:srgbClr val="424242"/>
                </a:solidFill>
                <a:latin typeface="Arial Black" pitchFamily="34" charset="0"/>
              </a:rPr>
              <a:t>IUT Paris Descartes – Outils Collaboratifs – L3 MIAGE</a:t>
            </a:r>
          </a:p>
          <a:p>
            <a:pPr algn="ctr" defTabSz="995363" eaLnBrk="0" hangingPunct="0">
              <a:spcBef>
                <a:spcPct val="0"/>
              </a:spcBef>
              <a:buClrTx/>
              <a:buSzTx/>
              <a:buFontTx/>
              <a:buNone/>
            </a:pPr>
            <a:r>
              <a:rPr lang="fr-FR" sz="800" dirty="0" err="1" smtClean="0">
                <a:solidFill>
                  <a:srgbClr val="424242"/>
                </a:solidFill>
                <a:latin typeface="Arial Black" pitchFamily="34" charset="0"/>
              </a:rPr>
              <a:t>Bensaber</a:t>
            </a:r>
            <a:r>
              <a:rPr lang="fr-FR" sz="800" dirty="0" smtClean="0">
                <a:solidFill>
                  <a:srgbClr val="424242"/>
                </a:solidFill>
                <a:latin typeface="Arial Black" pitchFamily="34" charset="0"/>
              </a:rPr>
              <a:t> Nabila – </a:t>
            </a:r>
            <a:r>
              <a:rPr lang="fr-FR" sz="800" dirty="0" err="1" smtClean="0">
                <a:solidFill>
                  <a:srgbClr val="424242"/>
                </a:solidFill>
                <a:latin typeface="Arial Black" pitchFamily="34" charset="0"/>
              </a:rPr>
              <a:t>Leca</a:t>
            </a:r>
            <a:r>
              <a:rPr lang="fr-FR" sz="800" dirty="0" smtClean="0">
                <a:solidFill>
                  <a:srgbClr val="424242"/>
                </a:solidFill>
                <a:latin typeface="Arial Black" pitchFamily="34" charset="0"/>
              </a:rPr>
              <a:t> Bastien – </a:t>
            </a:r>
            <a:r>
              <a:rPr lang="fr-FR" sz="800" dirty="0" err="1" smtClean="0">
                <a:solidFill>
                  <a:srgbClr val="424242"/>
                </a:solidFill>
                <a:latin typeface="Arial Black" pitchFamily="34" charset="0"/>
              </a:rPr>
              <a:t>Yvard</a:t>
            </a:r>
            <a:r>
              <a:rPr lang="fr-FR" sz="800" dirty="0" smtClean="0">
                <a:solidFill>
                  <a:srgbClr val="424242"/>
                </a:solidFill>
                <a:latin typeface="Arial Black" pitchFamily="34" charset="0"/>
              </a:rPr>
              <a:t> Thomas</a:t>
            </a:r>
            <a:endParaRPr lang="fr-FR" sz="800" dirty="0">
              <a:solidFill>
                <a:srgbClr val="424242"/>
              </a:solidFill>
              <a:latin typeface="Arial Black" pitchFamily="34" charset="0"/>
            </a:endParaRPr>
          </a:p>
        </p:txBody>
      </p:sp>
      <p:sp>
        <p:nvSpPr>
          <p:cNvPr id="3" name="ZoneTexte 2"/>
          <p:cNvSpPr txBox="1"/>
          <p:nvPr/>
        </p:nvSpPr>
        <p:spPr>
          <a:xfrm>
            <a:off x="1755775" y="1836415"/>
            <a:ext cx="8280920" cy="5189113"/>
          </a:xfrm>
          <a:prstGeom prst="rect">
            <a:avLst/>
          </a:prstGeom>
          <a:noFill/>
        </p:spPr>
        <p:txBody>
          <a:bodyPr wrap="square" rtlCol="0">
            <a:spAutoFit/>
          </a:bodyPr>
          <a:lstStyle/>
          <a:p>
            <a:pPr algn="just"/>
            <a:r>
              <a:rPr lang="fr-FR" sz="1800" dirty="0" smtClean="0"/>
              <a:t> Service </a:t>
            </a:r>
            <a:r>
              <a:rPr lang="fr-FR" sz="1800" dirty="0" smtClean="0"/>
              <a:t>de stockage et de partage de fichiers en ligne lancé par Google en 2012</a:t>
            </a:r>
          </a:p>
          <a:p>
            <a:pPr algn="just">
              <a:buNone/>
            </a:pPr>
            <a:endParaRPr lang="fr-FR" sz="1800" dirty="0" smtClean="0"/>
          </a:p>
          <a:p>
            <a:pPr algn="just"/>
            <a:r>
              <a:rPr lang="fr-FR" sz="1800" dirty="0" smtClean="0"/>
              <a:t> Permet </a:t>
            </a:r>
            <a:r>
              <a:rPr lang="fr-FR" sz="1800" dirty="0"/>
              <a:t>aux utilisateurs de stocker, partager, modifier et visualiser différents types de fichiers, et de les synchroniser à distance avec des terminaux fixes (PC, Mac) ou </a:t>
            </a:r>
            <a:r>
              <a:rPr lang="fr-FR" sz="1800" dirty="0" smtClean="0"/>
              <a:t>mobiles</a:t>
            </a:r>
          </a:p>
          <a:p>
            <a:pPr algn="just">
              <a:buNone/>
            </a:pPr>
            <a:endParaRPr lang="fr-FR" sz="1800" dirty="0" smtClean="0"/>
          </a:p>
          <a:p>
            <a:pPr algn="just"/>
            <a:r>
              <a:rPr lang="fr-FR" sz="1800" dirty="0" smtClean="0"/>
              <a:t> Dispose </a:t>
            </a:r>
            <a:r>
              <a:rPr lang="fr-FR" sz="1800" dirty="0" smtClean="0"/>
              <a:t>d’une offre gratuite : </a:t>
            </a:r>
          </a:p>
          <a:p>
            <a:pPr lvl="1" algn="just"/>
            <a:r>
              <a:rPr lang="fr-FR" sz="1800" dirty="0" smtClean="0"/>
              <a:t> 15go </a:t>
            </a:r>
            <a:r>
              <a:rPr lang="fr-FR" sz="1800" dirty="0" smtClean="0"/>
              <a:t>d'espace </a:t>
            </a:r>
            <a:r>
              <a:rPr lang="fr-FR" sz="1800" dirty="0"/>
              <a:t>de </a:t>
            </a:r>
            <a:r>
              <a:rPr lang="fr-FR" sz="1800" dirty="0" smtClean="0"/>
              <a:t>stockage</a:t>
            </a:r>
          </a:p>
          <a:p>
            <a:pPr lvl="1" algn="just"/>
            <a:r>
              <a:rPr lang="fr-FR" sz="1800" dirty="0" smtClean="0"/>
              <a:t> Une </a:t>
            </a:r>
            <a:r>
              <a:rPr lang="fr-FR" sz="1800" dirty="0"/>
              <a:t>application de bureau pour </a:t>
            </a:r>
            <a:r>
              <a:rPr lang="fr-FR" sz="1800" dirty="0" smtClean="0"/>
              <a:t>synchroniser </a:t>
            </a:r>
            <a:r>
              <a:rPr lang="fr-FR" sz="1800" dirty="0"/>
              <a:t>avec le service en </a:t>
            </a:r>
            <a:r>
              <a:rPr lang="fr-FR" sz="1800" dirty="0" smtClean="0"/>
              <a:t>ligne</a:t>
            </a:r>
          </a:p>
          <a:p>
            <a:pPr lvl="1" algn="just"/>
            <a:r>
              <a:rPr lang="fr-FR" sz="1800" dirty="0" smtClean="0"/>
              <a:t> Application </a:t>
            </a:r>
            <a:r>
              <a:rPr lang="fr-FR" sz="1800" dirty="0" err="1" smtClean="0"/>
              <a:t>Android</a:t>
            </a:r>
            <a:r>
              <a:rPr lang="fr-FR" sz="1800" dirty="0" smtClean="0"/>
              <a:t> </a:t>
            </a:r>
          </a:p>
          <a:p>
            <a:pPr lvl="1" algn="just"/>
            <a:r>
              <a:rPr lang="fr-FR" sz="1800" dirty="0"/>
              <a:t> </a:t>
            </a:r>
            <a:r>
              <a:rPr lang="fr-FR" sz="1800" dirty="0" smtClean="0"/>
              <a:t>C</a:t>
            </a:r>
            <a:r>
              <a:rPr lang="fr-FR" sz="1800" dirty="0" smtClean="0"/>
              <a:t>ommunique </a:t>
            </a:r>
            <a:r>
              <a:rPr lang="fr-FR" sz="1800" dirty="0"/>
              <a:t>avec les autres services de </a:t>
            </a:r>
            <a:r>
              <a:rPr lang="fr-FR" sz="1800" dirty="0" smtClean="0"/>
              <a:t>Google (documents, Gmail, …)</a:t>
            </a:r>
          </a:p>
          <a:p>
            <a:pPr lvl="1" algn="just">
              <a:buNone/>
            </a:pPr>
            <a:endParaRPr lang="fr-FR" sz="1800" dirty="0" smtClean="0"/>
          </a:p>
          <a:p>
            <a:pPr algn="just"/>
            <a:r>
              <a:rPr lang="fr-FR" sz="1800" dirty="0" smtClean="0"/>
              <a:t> Dispose </a:t>
            </a:r>
            <a:r>
              <a:rPr lang="fr-FR" sz="1800" dirty="0" smtClean="0"/>
              <a:t>d’une offre payante </a:t>
            </a:r>
          </a:p>
          <a:p>
            <a:pPr lvl="1" algn="just"/>
            <a:r>
              <a:rPr lang="fr-FR" sz="1800" dirty="0" smtClean="0"/>
              <a:t> Capacité </a:t>
            </a:r>
            <a:r>
              <a:rPr lang="fr-FR" sz="1800" dirty="0" smtClean="0"/>
              <a:t>de stockage supplémentaire</a:t>
            </a:r>
          </a:p>
          <a:p>
            <a:pPr lvl="1"/>
            <a:endParaRPr lang="fr-FR" sz="1800" dirty="0"/>
          </a:p>
        </p:txBody>
      </p:sp>
      <p:pic>
        <p:nvPicPr>
          <p:cNvPr id="7170" name="Picture 2" descr="C:\Users\bensaber1\Desktop\google_drive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2364" y="334825"/>
            <a:ext cx="1514897" cy="1181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509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002" name="Group 18"/>
          <p:cNvGrpSpPr>
            <a:grpSpLocks/>
          </p:cNvGrpSpPr>
          <p:nvPr/>
        </p:nvGrpSpPr>
        <p:grpSpPr bwMode="auto">
          <a:xfrm>
            <a:off x="352425" y="0"/>
            <a:ext cx="857250" cy="7556500"/>
            <a:chOff x="222" y="0"/>
            <a:chExt cx="540" cy="4760"/>
          </a:xfrm>
        </p:grpSpPr>
        <p:sp>
          <p:nvSpPr>
            <p:cNvPr id="42003" name="Rectangle 38"/>
            <p:cNvSpPr>
              <a:spLocks noChangeArrowheads="1"/>
            </p:cNvSpPr>
            <p:nvPr/>
          </p:nvSpPr>
          <p:spPr bwMode="auto">
            <a:xfrm>
              <a:off x="222" y="222"/>
              <a:ext cx="540" cy="540"/>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04" name="Rectangle 40"/>
            <p:cNvSpPr>
              <a:spLocks noChangeArrowheads="1"/>
            </p:cNvSpPr>
            <p:nvPr/>
          </p:nvSpPr>
          <p:spPr bwMode="auto">
            <a:xfrm>
              <a:off x="222" y="1301"/>
              <a:ext cx="540" cy="540"/>
            </a:xfrm>
            <a:prstGeom prst="rect">
              <a:avLst/>
            </a:prstGeom>
            <a:solidFill>
              <a:srgbClr val="A3BA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05" name="Rectangle 41"/>
            <p:cNvSpPr>
              <a:spLocks noChangeArrowheads="1"/>
            </p:cNvSpPr>
            <p:nvPr/>
          </p:nvSpPr>
          <p:spPr bwMode="auto">
            <a:xfrm>
              <a:off x="222" y="1840"/>
              <a:ext cx="540" cy="540"/>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06" name="Rectangle 42"/>
            <p:cNvSpPr>
              <a:spLocks noChangeArrowheads="1"/>
            </p:cNvSpPr>
            <p:nvPr/>
          </p:nvSpPr>
          <p:spPr bwMode="auto">
            <a:xfrm>
              <a:off x="222" y="2380"/>
              <a:ext cx="540" cy="540"/>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07" name="Rectangle 43"/>
            <p:cNvSpPr>
              <a:spLocks noChangeArrowheads="1"/>
            </p:cNvSpPr>
            <p:nvPr/>
          </p:nvSpPr>
          <p:spPr bwMode="auto">
            <a:xfrm>
              <a:off x="222" y="2919"/>
              <a:ext cx="540" cy="540"/>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08" name="Rectangle 44"/>
            <p:cNvSpPr>
              <a:spLocks noChangeArrowheads="1"/>
            </p:cNvSpPr>
            <p:nvPr/>
          </p:nvSpPr>
          <p:spPr bwMode="auto">
            <a:xfrm>
              <a:off x="222" y="3459"/>
              <a:ext cx="540" cy="540"/>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09" name="Rectangle 45"/>
            <p:cNvSpPr>
              <a:spLocks noChangeArrowheads="1"/>
            </p:cNvSpPr>
            <p:nvPr/>
          </p:nvSpPr>
          <p:spPr bwMode="auto">
            <a:xfrm>
              <a:off x="222" y="3998"/>
              <a:ext cx="540" cy="540"/>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10" name="Rectangle 39"/>
            <p:cNvSpPr>
              <a:spLocks noChangeArrowheads="1"/>
            </p:cNvSpPr>
            <p:nvPr/>
          </p:nvSpPr>
          <p:spPr bwMode="auto">
            <a:xfrm>
              <a:off x="222" y="761"/>
              <a:ext cx="540" cy="54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11" name="Rectangle 40"/>
            <p:cNvSpPr>
              <a:spLocks noChangeArrowheads="1"/>
            </p:cNvSpPr>
            <p:nvPr/>
          </p:nvSpPr>
          <p:spPr bwMode="auto">
            <a:xfrm>
              <a:off x="222" y="4538"/>
              <a:ext cx="540" cy="222"/>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12" name="Rectangle 43"/>
            <p:cNvSpPr>
              <a:spLocks noChangeArrowheads="1"/>
            </p:cNvSpPr>
            <p:nvPr/>
          </p:nvSpPr>
          <p:spPr bwMode="auto">
            <a:xfrm>
              <a:off x="222" y="0"/>
              <a:ext cx="540" cy="222"/>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grpSp>
      <p:sp>
        <p:nvSpPr>
          <p:cNvPr id="42013" name="Rectangle 11"/>
          <p:cNvSpPr>
            <a:spLocks noChangeArrowheads="1"/>
          </p:cNvSpPr>
          <p:nvPr/>
        </p:nvSpPr>
        <p:spPr bwMode="auto">
          <a:xfrm>
            <a:off x="1755775" y="85725"/>
            <a:ext cx="85359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lvl="1" algn="r" defTabSz="995363">
              <a:spcBef>
                <a:spcPct val="0"/>
              </a:spcBef>
              <a:buClrTx/>
              <a:buSzTx/>
              <a:buNone/>
            </a:pPr>
            <a:r>
              <a:rPr lang="fr-FR" b="1" dirty="0">
                <a:solidFill>
                  <a:srgbClr val="A3BA03"/>
                </a:solidFill>
              </a:rPr>
              <a:t>Les principaux outils sur le marché</a:t>
            </a:r>
          </a:p>
          <a:p>
            <a:pPr marL="0" lvl="1" algn="r" defTabSz="995363">
              <a:spcBef>
                <a:spcPct val="0"/>
              </a:spcBef>
              <a:buClrTx/>
              <a:buSzTx/>
              <a:buNone/>
            </a:pPr>
            <a:r>
              <a:rPr lang="fr-FR" b="1" dirty="0" smtClean="0">
                <a:solidFill>
                  <a:srgbClr val="A3BA03"/>
                </a:solidFill>
              </a:rPr>
              <a:t>Usage</a:t>
            </a: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p:txBody>
      </p:sp>
      <p:sp>
        <p:nvSpPr>
          <p:cNvPr id="42016" name="Espace réservé du numéro de diapositive 5"/>
          <p:cNvSpPr txBox="1">
            <a:spLocks noGrp="1"/>
          </p:cNvSpPr>
          <p:nvPr/>
        </p:nvSpPr>
        <p:spPr bwMode="auto">
          <a:xfrm>
            <a:off x="7662863" y="7275513"/>
            <a:ext cx="2673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428" tIns="49720" rIns="99428" bIns="49720"/>
          <a:lstStyle>
            <a:lvl1pPr defTabSz="995363" eaLnBrk="0" hangingPunct="0">
              <a:spcBef>
                <a:spcPct val="0"/>
              </a:spcBef>
              <a:defRPr sz="2400">
                <a:solidFill>
                  <a:schemeClr val="tx1"/>
                </a:solidFill>
                <a:latin typeface="Arial" charset="0"/>
                <a:ea typeface="ヒラギノ角ゴ Pro W3" charset="-128"/>
              </a:defRPr>
            </a:lvl1pPr>
            <a:lvl2pPr marL="809625" indent="-311150" defTabSz="995363" eaLnBrk="0" hangingPunct="0">
              <a:spcBef>
                <a:spcPct val="0"/>
              </a:spcBef>
              <a:defRPr sz="2400">
                <a:solidFill>
                  <a:schemeClr val="tx1"/>
                </a:solidFill>
                <a:latin typeface="Arial" charset="0"/>
                <a:ea typeface="ヒラギノ角ゴ Pro W3" charset="-128"/>
              </a:defRPr>
            </a:lvl2pPr>
            <a:lvl3pPr marL="1244600" indent="-249238" defTabSz="995363" eaLnBrk="0" hangingPunct="0">
              <a:spcBef>
                <a:spcPct val="0"/>
              </a:spcBef>
              <a:defRPr sz="2400">
                <a:solidFill>
                  <a:schemeClr val="tx1"/>
                </a:solidFill>
                <a:latin typeface="Arial" charset="0"/>
                <a:ea typeface="ヒラギノ角ゴ Pro W3" charset="-128"/>
              </a:defRPr>
            </a:lvl3pPr>
            <a:lvl4pPr marL="1741488" indent="-247650" defTabSz="995363" eaLnBrk="0" hangingPunct="0">
              <a:spcBef>
                <a:spcPct val="0"/>
              </a:spcBef>
              <a:defRPr sz="2400">
                <a:solidFill>
                  <a:schemeClr val="tx1"/>
                </a:solidFill>
                <a:latin typeface="Arial" charset="0"/>
                <a:ea typeface="ヒラギノ角ゴ Pro W3" charset="-128"/>
              </a:defRPr>
            </a:lvl4pPr>
            <a:lvl5pPr marL="2239963" indent="-249238" defTabSz="995363" eaLnBrk="0" hangingPunct="0">
              <a:spcBef>
                <a:spcPct val="0"/>
              </a:spcBef>
              <a:defRPr sz="2400">
                <a:solidFill>
                  <a:schemeClr val="tx1"/>
                </a:solidFill>
                <a:latin typeface="Arial" charset="0"/>
                <a:ea typeface="ヒラギノ角ゴ Pro W3" charset="-128"/>
              </a:defRPr>
            </a:lvl5pPr>
            <a:lvl6pPr marL="2697163" indent="-249238" defTabSz="995363" eaLnBrk="0" fontAlgn="base" hangingPunct="0">
              <a:spcBef>
                <a:spcPct val="0"/>
              </a:spcBef>
              <a:spcAft>
                <a:spcPct val="0"/>
              </a:spcAft>
              <a:defRPr sz="2400">
                <a:solidFill>
                  <a:schemeClr val="tx1"/>
                </a:solidFill>
                <a:latin typeface="Arial" charset="0"/>
                <a:ea typeface="ヒラギノ角ゴ Pro W3" charset="-128"/>
              </a:defRPr>
            </a:lvl6pPr>
            <a:lvl7pPr marL="3154363" indent="-249238" defTabSz="995363" eaLnBrk="0" fontAlgn="base" hangingPunct="0">
              <a:spcBef>
                <a:spcPct val="0"/>
              </a:spcBef>
              <a:spcAft>
                <a:spcPct val="0"/>
              </a:spcAft>
              <a:defRPr sz="2400">
                <a:solidFill>
                  <a:schemeClr val="tx1"/>
                </a:solidFill>
                <a:latin typeface="Arial" charset="0"/>
                <a:ea typeface="ヒラギノ角ゴ Pro W3" charset="-128"/>
              </a:defRPr>
            </a:lvl7pPr>
            <a:lvl8pPr marL="3611563" indent="-249238" defTabSz="995363" eaLnBrk="0" fontAlgn="base" hangingPunct="0">
              <a:spcBef>
                <a:spcPct val="0"/>
              </a:spcBef>
              <a:spcAft>
                <a:spcPct val="0"/>
              </a:spcAft>
              <a:defRPr sz="2400">
                <a:solidFill>
                  <a:schemeClr val="tx1"/>
                </a:solidFill>
                <a:latin typeface="Arial" charset="0"/>
                <a:ea typeface="ヒラギノ角ゴ Pro W3" charset="-128"/>
              </a:defRPr>
            </a:lvl8pPr>
            <a:lvl9pPr marL="4068763" indent="-249238" defTabSz="995363" eaLnBrk="0" fontAlgn="base" hangingPunct="0">
              <a:spcBef>
                <a:spcPct val="0"/>
              </a:spcBef>
              <a:spcAft>
                <a:spcPct val="0"/>
              </a:spcAft>
              <a:defRPr sz="2400">
                <a:solidFill>
                  <a:schemeClr val="tx1"/>
                </a:solidFill>
                <a:latin typeface="Arial" charset="0"/>
                <a:ea typeface="ヒラギノ角ゴ Pro W3" charset="-128"/>
              </a:defRPr>
            </a:lvl9pPr>
          </a:lstStyle>
          <a:p>
            <a:pPr algn="r">
              <a:buClrTx/>
              <a:buSzTx/>
              <a:buFontTx/>
              <a:buNone/>
            </a:pPr>
            <a:fld id="{FF4E09F2-E7ED-4A72-A551-11D55E5FFF06}" type="slidenum">
              <a:rPr lang="fr-FR" sz="800">
                <a:solidFill>
                  <a:srgbClr val="414141"/>
                </a:solidFill>
                <a:latin typeface="Arial Black" pitchFamily="34" charset="0"/>
              </a:rPr>
              <a:pPr algn="r">
                <a:buClrTx/>
                <a:buSzTx/>
                <a:buFontTx/>
                <a:buNone/>
              </a:pPr>
              <a:t>11</a:t>
            </a:fld>
            <a:endParaRPr lang="fr-FR" sz="800"/>
          </a:p>
        </p:txBody>
      </p:sp>
      <p:sp>
        <p:nvSpPr>
          <p:cNvPr id="22" name="Rectangle 13"/>
          <p:cNvSpPr>
            <a:spLocks noChangeArrowheads="1"/>
          </p:cNvSpPr>
          <p:nvPr/>
        </p:nvSpPr>
        <p:spPr bwMode="auto">
          <a:xfrm>
            <a:off x="3656013" y="7204075"/>
            <a:ext cx="4715023"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defTabSz="995363" eaLnBrk="0" hangingPunct="0">
              <a:spcBef>
                <a:spcPct val="0"/>
              </a:spcBef>
              <a:buClrTx/>
              <a:buSzTx/>
              <a:buFontTx/>
              <a:buNone/>
            </a:pPr>
            <a:r>
              <a:rPr lang="fr-FR" sz="800" dirty="0" smtClean="0">
                <a:solidFill>
                  <a:srgbClr val="424242"/>
                </a:solidFill>
                <a:latin typeface="Arial Black" pitchFamily="34" charset="0"/>
              </a:rPr>
              <a:t>IUT Paris Descartes – Outils Collaboratifs – L3 MIAGE</a:t>
            </a:r>
          </a:p>
          <a:p>
            <a:pPr algn="ctr" defTabSz="995363" eaLnBrk="0" hangingPunct="0">
              <a:spcBef>
                <a:spcPct val="0"/>
              </a:spcBef>
              <a:buClrTx/>
              <a:buSzTx/>
              <a:buFontTx/>
              <a:buNone/>
            </a:pPr>
            <a:r>
              <a:rPr lang="fr-FR" sz="800" dirty="0" err="1" smtClean="0">
                <a:solidFill>
                  <a:srgbClr val="424242"/>
                </a:solidFill>
                <a:latin typeface="Arial Black" pitchFamily="34" charset="0"/>
              </a:rPr>
              <a:t>Bensaber</a:t>
            </a:r>
            <a:r>
              <a:rPr lang="fr-FR" sz="800" dirty="0" smtClean="0">
                <a:solidFill>
                  <a:srgbClr val="424242"/>
                </a:solidFill>
                <a:latin typeface="Arial Black" pitchFamily="34" charset="0"/>
              </a:rPr>
              <a:t> Nabila – </a:t>
            </a:r>
            <a:r>
              <a:rPr lang="fr-FR" sz="800" dirty="0" err="1" smtClean="0">
                <a:solidFill>
                  <a:srgbClr val="424242"/>
                </a:solidFill>
                <a:latin typeface="Arial Black" pitchFamily="34" charset="0"/>
              </a:rPr>
              <a:t>Leca</a:t>
            </a:r>
            <a:r>
              <a:rPr lang="fr-FR" sz="800" dirty="0" smtClean="0">
                <a:solidFill>
                  <a:srgbClr val="424242"/>
                </a:solidFill>
                <a:latin typeface="Arial Black" pitchFamily="34" charset="0"/>
              </a:rPr>
              <a:t> Bastien – </a:t>
            </a:r>
            <a:r>
              <a:rPr lang="fr-FR" sz="800" dirty="0" err="1" smtClean="0">
                <a:solidFill>
                  <a:srgbClr val="424242"/>
                </a:solidFill>
                <a:latin typeface="Arial Black" pitchFamily="34" charset="0"/>
              </a:rPr>
              <a:t>Yvard</a:t>
            </a:r>
            <a:r>
              <a:rPr lang="fr-FR" sz="800" dirty="0" smtClean="0">
                <a:solidFill>
                  <a:srgbClr val="424242"/>
                </a:solidFill>
                <a:latin typeface="Arial Black" pitchFamily="34" charset="0"/>
              </a:rPr>
              <a:t> Thomas</a:t>
            </a:r>
            <a:endParaRPr lang="fr-FR" sz="800" dirty="0">
              <a:solidFill>
                <a:srgbClr val="424242"/>
              </a:solidFill>
              <a:latin typeface="Arial Black" pitchFamily="34" charset="0"/>
            </a:endParaRPr>
          </a:p>
        </p:txBody>
      </p:sp>
      <p:sp>
        <p:nvSpPr>
          <p:cNvPr id="16" name="ZoneTexte 15"/>
          <p:cNvSpPr txBox="1"/>
          <p:nvPr/>
        </p:nvSpPr>
        <p:spPr>
          <a:xfrm>
            <a:off x="1386260" y="781335"/>
            <a:ext cx="3775393" cy="400110"/>
          </a:xfrm>
          <a:prstGeom prst="rect">
            <a:avLst/>
          </a:prstGeom>
          <a:noFill/>
        </p:spPr>
        <p:txBody>
          <a:bodyPr wrap="none" rtlCol="0">
            <a:spAutoFit/>
          </a:bodyPr>
          <a:lstStyle/>
          <a:p>
            <a:pPr lvl="1">
              <a:buNone/>
            </a:pPr>
            <a:r>
              <a:rPr lang="fr-FR" sz="2000" b="1" dirty="0" smtClean="0"/>
              <a:t>Qui utilise Google Drive ?</a:t>
            </a:r>
            <a:endParaRPr lang="fr-FR" sz="2000" b="1" dirty="0"/>
          </a:p>
        </p:txBody>
      </p:sp>
      <p:sp>
        <p:nvSpPr>
          <p:cNvPr id="17" name="ZoneTexte 16"/>
          <p:cNvSpPr txBox="1"/>
          <p:nvPr/>
        </p:nvSpPr>
        <p:spPr>
          <a:xfrm>
            <a:off x="1894214" y="1224084"/>
            <a:ext cx="8575959" cy="2985433"/>
          </a:xfrm>
          <a:prstGeom prst="rect">
            <a:avLst/>
          </a:prstGeom>
          <a:noFill/>
        </p:spPr>
        <p:txBody>
          <a:bodyPr wrap="square" rtlCol="0">
            <a:spAutoFit/>
          </a:bodyPr>
          <a:lstStyle/>
          <a:p>
            <a:pPr algn="just"/>
            <a:r>
              <a:rPr lang="fr-FR" sz="1800" dirty="0" smtClean="0"/>
              <a:t>Les particuliers </a:t>
            </a:r>
          </a:p>
          <a:p>
            <a:pPr lvl="1" algn="just"/>
            <a:r>
              <a:rPr lang="fr-FR" sz="1600" dirty="0" smtClean="0"/>
              <a:t>Touche donc un large public puisque énormément de personnes disposent d’un compte Google</a:t>
            </a:r>
          </a:p>
          <a:p>
            <a:pPr lvl="1" algn="just">
              <a:buNone/>
            </a:pPr>
            <a:endParaRPr lang="fr-FR" sz="1800" dirty="0" smtClean="0"/>
          </a:p>
          <a:p>
            <a:pPr algn="just"/>
            <a:r>
              <a:rPr lang="fr-FR" sz="1800" dirty="0" smtClean="0"/>
              <a:t>Les entreprises pour des partages de documents non confidentiels et non volumineux. Il faut cependant prendre certaines précautions :</a:t>
            </a:r>
          </a:p>
          <a:p>
            <a:pPr lvl="1" algn="just"/>
            <a:r>
              <a:rPr lang="fr-FR" sz="1600" dirty="0" smtClean="0"/>
              <a:t>Ne pas utiliser le compte Google d’une personne mais un compte projet</a:t>
            </a:r>
          </a:p>
          <a:p>
            <a:pPr lvl="1" algn="just"/>
            <a:r>
              <a:rPr lang="fr-FR" sz="1600" dirty="0" smtClean="0"/>
              <a:t>Mettre en place un système de backup pour éviter les conséquences d’un acte de malveillance</a:t>
            </a:r>
          </a:p>
          <a:p>
            <a:pPr lvl="1" algn="just"/>
            <a:r>
              <a:rPr lang="fr-FR" sz="1600" dirty="0" smtClean="0"/>
              <a:t>Activer l’audit des documents</a:t>
            </a:r>
          </a:p>
        </p:txBody>
      </p:sp>
      <p:sp>
        <p:nvSpPr>
          <p:cNvPr id="2" name="ZoneTexte 1"/>
          <p:cNvSpPr txBox="1"/>
          <p:nvPr/>
        </p:nvSpPr>
        <p:spPr>
          <a:xfrm>
            <a:off x="1894214" y="4433858"/>
            <a:ext cx="4594528" cy="400110"/>
          </a:xfrm>
          <a:prstGeom prst="rect">
            <a:avLst/>
          </a:prstGeom>
          <a:noFill/>
        </p:spPr>
        <p:txBody>
          <a:bodyPr wrap="none" rtlCol="0">
            <a:spAutoFit/>
          </a:bodyPr>
          <a:lstStyle/>
          <a:p>
            <a:pPr>
              <a:buNone/>
            </a:pPr>
            <a:r>
              <a:rPr lang="fr-FR" sz="2000" b="1" dirty="0" smtClean="0"/>
              <a:t>Quelles sont les limites du produit ?</a:t>
            </a:r>
            <a:endParaRPr lang="fr-FR" sz="2000" b="1" dirty="0"/>
          </a:p>
        </p:txBody>
      </p:sp>
      <p:sp>
        <p:nvSpPr>
          <p:cNvPr id="20" name="ZoneTexte 19"/>
          <p:cNvSpPr txBox="1"/>
          <p:nvPr/>
        </p:nvSpPr>
        <p:spPr>
          <a:xfrm>
            <a:off x="1950993" y="4952393"/>
            <a:ext cx="8280920" cy="1975926"/>
          </a:xfrm>
          <a:prstGeom prst="rect">
            <a:avLst/>
          </a:prstGeom>
          <a:noFill/>
        </p:spPr>
        <p:txBody>
          <a:bodyPr wrap="square" rtlCol="0">
            <a:spAutoFit/>
          </a:bodyPr>
          <a:lstStyle/>
          <a:p>
            <a:pPr algn="just"/>
            <a:r>
              <a:rPr lang="fr-FR" sz="1800" dirty="0" smtClean="0"/>
              <a:t>Produit récent et pas encore complet par rapport à la concurrence (</a:t>
            </a:r>
            <a:r>
              <a:rPr lang="fr-FR" sz="1800" dirty="0" err="1" smtClean="0"/>
              <a:t>DropBox</a:t>
            </a:r>
            <a:r>
              <a:rPr lang="fr-FR" sz="1800" dirty="0" smtClean="0"/>
              <a:t>, </a:t>
            </a:r>
            <a:r>
              <a:rPr lang="fr-FR" sz="1800" dirty="0" err="1" smtClean="0"/>
              <a:t>SkyDrive</a:t>
            </a:r>
            <a:r>
              <a:rPr lang="fr-FR" sz="1800" dirty="0" smtClean="0"/>
              <a:t>, …)</a:t>
            </a:r>
          </a:p>
          <a:p>
            <a:pPr algn="just"/>
            <a:endParaRPr lang="fr-FR" sz="1800" dirty="0" smtClean="0"/>
          </a:p>
          <a:p>
            <a:pPr algn="just"/>
            <a:r>
              <a:rPr lang="fr-FR" sz="1800" dirty="0" smtClean="0"/>
              <a:t>Restrictions par rapport aux fichiers stockés ou importés</a:t>
            </a:r>
          </a:p>
          <a:p>
            <a:pPr algn="just"/>
            <a:endParaRPr lang="fr-FR" sz="1800" dirty="0" smtClean="0"/>
          </a:p>
          <a:p>
            <a:pPr algn="just"/>
            <a:r>
              <a:rPr lang="fr-FR" sz="1800" dirty="0" smtClean="0"/>
              <a:t>Interface peu intuitive selon beaucoup d’utilisateurs</a:t>
            </a:r>
          </a:p>
        </p:txBody>
      </p:sp>
      <p:pic>
        <p:nvPicPr>
          <p:cNvPr id="21" name="Picture 2" descr="C:\Users\bensaber1\Desktop\google_drive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1036" y="5593830"/>
            <a:ext cx="1514897" cy="1181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8327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314" name="Group 18"/>
          <p:cNvGrpSpPr>
            <a:grpSpLocks/>
          </p:cNvGrpSpPr>
          <p:nvPr/>
        </p:nvGrpSpPr>
        <p:grpSpPr bwMode="auto">
          <a:xfrm>
            <a:off x="352425" y="0"/>
            <a:ext cx="857250" cy="7556500"/>
            <a:chOff x="222" y="0"/>
            <a:chExt cx="540" cy="4760"/>
          </a:xfrm>
        </p:grpSpPr>
        <p:sp>
          <p:nvSpPr>
            <p:cNvPr id="55315" name="Rectangle 38"/>
            <p:cNvSpPr>
              <a:spLocks noChangeArrowheads="1"/>
            </p:cNvSpPr>
            <p:nvPr/>
          </p:nvSpPr>
          <p:spPr bwMode="auto">
            <a:xfrm>
              <a:off x="222" y="222"/>
              <a:ext cx="540" cy="540"/>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55316" name="Rectangle 40"/>
            <p:cNvSpPr>
              <a:spLocks noChangeArrowheads="1"/>
            </p:cNvSpPr>
            <p:nvPr/>
          </p:nvSpPr>
          <p:spPr bwMode="auto">
            <a:xfrm>
              <a:off x="222" y="1301"/>
              <a:ext cx="540" cy="54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55317" name="Rectangle 41"/>
            <p:cNvSpPr>
              <a:spLocks noChangeArrowheads="1"/>
            </p:cNvSpPr>
            <p:nvPr/>
          </p:nvSpPr>
          <p:spPr bwMode="auto">
            <a:xfrm>
              <a:off x="222" y="1840"/>
              <a:ext cx="540" cy="540"/>
            </a:xfrm>
            <a:prstGeom prst="rect">
              <a:avLst/>
            </a:prstGeom>
            <a:solidFill>
              <a:srgbClr val="009EE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55318" name="Rectangle 42"/>
            <p:cNvSpPr>
              <a:spLocks noChangeArrowheads="1"/>
            </p:cNvSpPr>
            <p:nvPr/>
          </p:nvSpPr>
          <p:spPr bwMode="auto">
            <a:xfrm>
              <a:off x="222" y="2380"/>
              <a:ext cx="540" cy="540"/>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55319" name="Rectangle 43"/>
            <p:cNvSpPr>
              <a:spLocks noChangeArrowheads="1"/>
            </p:cNvSpPr>
            <p:nvPr/>
          </p:nvSpPr>
          <p:spPr bwMode="auto">
            <a:xfrm>
              <a:off x="222" y="2919"/>
              <a:ext cx="540" cy="540"/>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55320" name="Rectangle 44"/>
            <p:cNvSpPr>
              <a:spLocks noChangeArrowheads="1"/>
            </p:cNvSpPr>
            <p:nvPr/>
          </p:nvSpPr>
          <p:spPr bwMode="auto">
            <a:xfrm>
              <a:off x="222" y="3459"/>
              <a:ext cx="540" cy="540"/>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55321" name="Rectangle 45"/>
            <p:cNvSpPr>
              <a:spLocks noChangeArrowheads="1"/>
            </p:cNvSpPr>
            <p:nvPr/>
          </p:nvSpPr>
          <p:spPr bwMode="auto">
            <a:xfrm>
              <a:off x="222" y="3998"/>
              <a:ext cx="540" cy="540"/>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55322" name="Rectangle 39"/>
            <p:cNvSpPr>
              <a:spLocks noChangeArrowheads="1"/>
            </p:cNvSpPr>
            <p:nvPr/>
          </p:nvSpPr>
          <p:spPr bwMode="auto">
            <a:xfrm>
              <a:off x="222" y="761"/>
              <a:ext cx="540" cy="54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55323" name="Rectangle 40"/>
            <p:cNvSpPr>
              <a:spLocks noChangeArrowheads="1"/>
            </p:cNvSpPr>
            <p:nvPr/>
          </p:nvSpPr>
          <p:spPr bwMode="auto">
            <a:xfrm>
              <a:off x="222" y="4538"/>
              <a:ext cx="540" cy="222"/>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55324" name="Rectangle 43"/>
            <p:cNvSpPr>
              <a:spLocks noChangeArrowheads="1"/>
            </p:cNvSpPr>
            <p:nvPr/>
          </p:nvSpPr>
          <p:spPr bwMode="auto">
            <a:xfrm>
              <a:off x="222" y="0"/>
              <a:ext cx="540" cy="222"/>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grpSp>
      <p:sp>
        <p:nvSpPr>
          <p:cNvPr id="55325" name="Rectangle 11"/>
          <p:cNvSpPr>
            <a:spLocks noChangeArrowheads="1"/>
          </p:cNvSpPr>
          <p:nvPr/>
        </p:nvSpPr>
        <p:spPr bwMode="auto">
          <a:xfrm>
            <a:off x="1755775" y="85725"/>
            <a:ext cx="85359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defTabSz="995363">
              <a:spcBef>
                <a:spcPct val="0"/>
              </a:spcBef>
              <a:buClrTx/>
              <a:buSzTx/>
              <a:buNone/>
            </a:pPr>
            <a:r>
              <a:rPr lang="fr-FR" b="1" dirty="0" smtClean="0">
                <a:solidFill>
                  <a:srgbClr val="009EE0"/>
                </a:solidFill>
              </a:rPr>
              <a:t>Conclusion</a:t>
            </a:r>
            <a:endParaRPr lang="en-US" b="1" dirty="0">
              <a:solidFill>
                <a:srgbClr val="009EE0"/>
              </a:solidFill>
            </a:endParaRPr>
          </a:p>
        </p:txBody>
      </p:sp>
      <p:sp>
        <p:nvSpPr>
          <p:cNvPr id="55327" name="Espace réservé du numéro de diapositive 5"/>
          <p:cNvSpPr txBox="1">
            <a:spLocks noGrp="1"/>
          </p:cNvSpPr>
          <p:nvPr/>
        </p:nvSpPr>
        <p:spPr bwMode="auto">
          <a:xfrm>
            <a:off x="7662863" y="7275513"/>
            <a:ext cx="2673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428" tIns="49720" rIns="99428" bIns="49720"/>
          <a:lstStyle>
            <a:lvl1pPr defTabSz="995363" eaLnBrk="0" hangingPunct="0">
              <a:spcBef>
                <a:spcPct val="0"/>
              </a:spcBef>
              <a:defRPr sz="2400">
                <a:solidFill>
                  <a:schemeClr val="tx1"/>
                </a:solidFill>
                <a:latin typeface="Arial" charset="0"/>
                <a:ea typeface="ヒラギノ角ゴ Pro W3" charset="-128"/>
              </a:defRPr>
            </a:lvl1pPr>
            <a:lvl2pPr marL="809625" indent="-311150" defTabSz="995363" eaLnBrk="0" hangingPunct="0">
              <a:spcBef>
                <a:spcPct val="0"/>
              </a:spcBef>
              <a:defRPr sz="2400">
                <a:solidFill>
                  <a:schemeClr val="tx1"/>
                </a:solidFill>
                <a:latin typeface="Arial" charset="0"/>
                <a:ea typeface="ヒラギノ角ゴ Pro W3" charset="-128"/>
              </a:defRPr>
            </a:lvl2pPr>
            <a:lvl3pPr marL="1244600" indent="-249238" defTabSz="995363" eaLnBrk="0" hangingPunct="0">
              <a:spcBef>
                <a:spcPct val="0"/>
              </a:spcBef>
              <a:defRPr sz="2400">
                <a:solidFill>
                  <a:schemeClr val="tx1"/>
                </a:solidFill>
                <a:latin typeface="Arial" charset="0"/>
                <a:ea typeface="ヒラギノ角ゴ Pro W3" charset="-128"/>
              </a:defRPr>
            </a:lvl3pPr>
            <a:lvl4pPr marL="1741488" indent="-247650" defTabSz="995363" eaLnBrk="0" hangingPunct="0">
              <a:spcBef>
                <a:spcPct val="0"/>
              </a:spcBef>
              <a:defRPr sz="2400">
                <a:solidFill>
                  <a:schemeClr val="tx1"/>
                </a:solidFill>
                <a:latin typeface="Arial" charset="0"/>
                <a:ea typeface="ヒラギノ角ゴ Pro W3" charset="-128"/>
              </a:defRPr>
            </a:lvl4pPr>
            <a:lvl5pPr marL="2239963" indent="-249238" defTabSz="995363" eaLnBrk="0" hangingPunct="0">
              <a:spcBef>
                <a:spcPct val="0"/>
              </a:spcBef>
              <a:defRPr sz="2400">
                <a:solidFill>
                  <a:schemeClr val="tx1"/>
                </a:solidFill>
                <a:latin typeface="Arial" charset="0"/>
                <a:ea typeface="ヒラギノ角ゴ Pro W3" charset="-128"/>
              </a:defRPr>
            </a:lvl5pPr>
            <a:lvl6pPr marL="2697163" indent="-249238" defTabSz="995363" eaLnBrk="0" fontAlgn="base" hangingPunct="0">
              <a:spcBef>
                <a:spcPct val="0"/>
              </a:spcBef>
              <a:spcAft>
                <a:spcPct val="0"/>
              </a:spcAft>
              <a:defRPr sz="2400">
                <a:solidFill>
                  <a:schemeClr val="tx1"/>
                </a:solidFill>
                <a:latin typeface="Arial" charset="0"/>
                <a:ea typeface="ヒラギノ角ゴ Pro W3" charset="-128"/>
              </a:defRPr>
            </a:lvl6pPr>
            <a:lvl7pPr marL="3154363" indent="-249238" defTabSz="995363" eaLnBrk="0" fontAlgn="base" hangingPunct="0">
              <a:spcBef>
                <a:spcPct val="0"/>
              </a:spcBef>
              <a:spcAft>
                <a:spcPct val="0"/>
              </a:spcAft>
              <a:defRPr sz="2400">
                <a:solidFill>
                  <a:schemeClr val="tx1"/>
                </a:solidFill>
                <a:latin typeface="Arial" charset="0"/>
                <a:ea typeface="ヒラギノ角ゴ Pro W3" charset="-128"/>
              </a:defRPr>
            </a:lvl7pPr>
            <a:lvl8pPr marL="3611563" indent="-249238" defTabSz="995363" eaLnBrk="0" fontAlgn="base" hangingPunct="0">
              <a:spcBef>
                <a:spcPct val="0"/>
              </a:spcBef>
              <a:spcAft>
                <a:spcPct val="0"/>
              </a:spcAft>
              <a:defRPr sz="2400">
                <a:solidFill>
                  <a:schemeClr val="tx1"/>
                </a:solidFill>
                <a:latin typeface="Arial" charset="0"/>
                <a:ea typeface="ヒラギノ角ゴ Pro W3" charset="-128"/>
              </a:defRPr>
            </a:lvl8pPr>
            <a:lvl9pPr marL="4068763" indent="-249238" defTabSz="995363" eaLnBrk="0" fontAlgn="base" hangingPunct="0">
              <a:spcBef>
                <a:spcPct val="0"/>
              </a:spcBef>
              <a:spcAft>
                <a:spcPct val="0"/>
              </a:spcAft>
              <a:defRPr sz="2400">
                <a:solidFill>
                  <a:schemeClr val="tx1"/>
                </a:solidFill>
                <a:latin typeface="Arial" charset="0"/>
                <a:ea typeface="ヒラギノ角ゴ Pro W3" charset="-128"/>
              </a:defRPr>
            </a:lvl9pPr>
          </a:lstStyle>
          <a:p>
            <a:pPr algn="r">
              <a:buClrTx/>
              <a:buSzTx/>
              <a:buFontTx/>
              <a:buNone/>
            </a:pPr>
            <a:fld id="{8F6712CD-4BC8-45DE-BE3D-1421F45B9AA3}" type="slidenum">
              <a:rPr lang="fr-FR" sz="800">
                <a:solidFill>
                  <a:srgbClr val="414141"/>
                </a:solidFill>
                <a:latin typeface="Arial Black" pitchFamily="34" charset="0"/>
              </a:rPr>
              <a:pPr algn="r">
                <a:buClrTx/>
                <a:buSzTx/>
                <a:buFontTx/>
                <a:buNone/>
              </a:pPr>
              <a:t>12</a:t>
            </a:fld>
            <a:endParaRPr lang="fr-FR" sz="800"/>
          </a:p>
        </p:txBody>
      </p:sp>
      <p:sp>
        <p:nvSpPr>
          <p:cNvPr id="22" name="Rectangle 13"/>
          <p:cNvSpPr>
            <a:spLocks noChangeArrowheads="1"/>
          </p:cNvSpPr>
          <p:nvPr/>
        </p:nvSpPr>
        <p:spPr bwMode="auto">
          <a:xfrm>
            <a:off x="3656013" y="7204075"/>
            <a:ext cx="4715023"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defTabSz="995363" eaLnBrk="0" hangingPunct="0">
              <a:spcBef>
                <a:spcPct val="0"/>
              </a:spcBef>
              <a:buClrTx/>
              <a:buSzTx/>
              <a:buFontTx/>
              <a:buNone/>
            </a:pPr>
            <a:r>
              <a:rPr lang="fr-FR" sz="800" dirty="0" smtClean="0">
                <a:solidFill>
                  <a:srgbClr val="424242"/>
                </a:solidFill>
                <a:latin typeface="Arial Black" pitchFamily="34" charset="0"/>
              </a:rPr>
              <a:t>IUT Paris Descartes – Outils Collaboratifs – L3 MIAGE</a:t>
            </a:r>
          </a:p>
          <a:p>
            <a:pPr algn="ctr" defTabSz="995363" eaLnBrk="0" hangingPunct="0">
              <a:spcBef>
                <a:spcPct val="0"/>
              </a:spcBef>
              <a:buClrTx/>
              <a:buSzTx/>
              <a:buFontTx/>
              <a:buNone/>
            </a:pPr>
            <a:r>
              <a:rPr lang="fr-FR" sz="800" dirty="0" err="1" smtClean="0">
                <a:solidFill>
                  <a:srgbClr val="424242"/>
                </a:solidFill>
                <a:latin typeface="Arial Black" pitchFamily="34" charset="0"/>
              </a:rPr>
              <a:t>Bensaber</a:t>
            </a:r>
            <a:r>
              <a:rPr lang="fr-FR" sz="800" dirty="0" smtClean="0">
                <a:solidFill>
                  <a:srgbClr val="424242"/>
                </a:solidFill>
                <a:latin typeface="Arial Black" pitchFamily="34" charset="0"/>
              </a:rPr>
              <a:t> Nabila – </a:t>
            </a:r>
            <a:r>
              <a:rPr lang="fr-FR" sz="800" dirty="0" err="1" smtClean="0">
                <a:solidFill>
                  <a:srgbClr val="424242"/>
                </a:solidFill>
                <a:latin typeface="Arial Black" pitchFamily="34" charset="0"/>
              </a:rPr>
              <a:t>Leca</a:t>
            </a:r>
            <a:r>
              <a:rPr lang="fr-FR" sz="800" dirty="0" smtClean="0">
                <a:solidFill>
                  <a:srgbClr val="424242"/>
                </a:solidFill>
                <a:latin typeface="Arial Black" pitchFamily="34" charset="0"/>
              </a:rPr>
              <a:t> Bastien – </a:t>
            </a:r>
            <a:r>
              <a:rPr lang="fr-FR" sz="800" dirty="0" err="1" smtClean="0">
                <a:solidFill>
                  <a:srgbClr val="424242"/>
                </a:solidFill>
                <a:latin typeface="Arial Black" pitchFamily="34" charset="0"/>
              </a:rPr>
              <a:t>Yvard</a:t>
            </a:r>
            <a:r>
              <a:rPr lang="fr-FR" sz="800" dirty="0" smtClean="0">
                <a:solidFill>
                  <a:srgbClr val="424242"/>
                </a:solidFill>
                <a:latin typeface="Arial Black" pitchFamily="34" charset="0"/>
              </a:rPr>
              <a:t> Thomas</a:t>
            </a:r>
            <a:endParaRPr lang="fr-FR" sz="800" dirty="0">
              <a:solidFill>
                <a:srgbClr val="424242"/>
              </a:solidFill>
              <a:latin typeface="Arial Black" pitchFamily="34" charset="0"/>
            </a:endParaRPr>
          </a:p>
        </p:txBody>
      </p:sp>
      <p:sp>
        <p:nvSpPr>
          <p:cNvPr id="2" name="ZoneTexte 1"/>
          <p:cNvSpPr txBox="1"/>
          <p:nvPr/>
        </p:nvSpPr>
        <p:spPr>
          <a:xfrm>
            <a:off x="1602284" y="1116335"/>
            <a:ext cx="8280920" cy="923330"/>
          </a:xfrm>
          <a:prstGeom prst="rect">
            <a:avLst/>
          </a:prstGeom>
          <a:noFill/>
        </p:spPr>
        <p:txBody>
          <a:bodyPr wrap="square" rtlCol="0">
            <a:spAutoFit/>
          </a:bodyPr>
          <a:lstStyle/>
          <a:p>
            <a:pPr>
              <a:buClr>
                <a:srgbClr val="009EE0"/>
              </a:buClr>
            </a:pPr>
            <a:r>
              <a:rPr lang="fr-FR" sz="1800" dirty="0" smtClean="0"/>
              <a:t> Un </a:t>
            </a:r>
            <a:r>
              <a:rPr lang="fr-FR" sz="1800" dirty="0" smtClean="0"/>
              <a:t>outil collaboratif permet le partage des connaissances et des idées d’un groupe défini de particuliers ou de collaborateurs d’une entreprise à travers le « Cloud » et un réseau d’application « interconnectées ».</a:t>
            </a:r>
          </a:p>
        </p:txBody>
      </p:sp>
      <p:sp>
        <p:nvSpPr>
          <p:cNvPr id="3" name="ZoneTexte 2"/>
          <p:cNvSpPr txBox="1"/>
          <p:nvPr/>
        </p:nvSpPr>
        <p:spPr>
          <a:xfrm>
            <a:off x="1632951" y="2263130"/>
            <a:ext cx="6875600" cy="400110"/>
          </a:xfrm>
          <a:prstGeom prst="rect">
            <a:avLst/>
          </a:prstGeom>
          <a:noFill/>
        </p:spPr>
        <p:txBody>
          <a:bodyPr wrap="none" rtlCol="0">
            <a:spAutoFit/>
          </a:bodyPr>
          <a:lstStyle/>
          <a:p>
            <a:pPr>
              <a:buNone/>
            </a:pPr>
            <a:r>
              <a:rPr lang="fr-FR" sz="2000" b="1" dirty="0" smtClean="0"/>
              <a:t>Que permettent ces outils au niveau d’une entreprise ?</a:t>
            </a:r>
          </a:p>
        </p:txBody>
      </p:sp>
      <p:sp>
        <p:nvSpPr>
          <p:cNvPr id="4" name="ZoneTexte 3"/>
          <p:cNvSpPr txBox="1"/>
          <p:nvPr/>
        </p:nvSpPr>
        <p:spPr>
          <a:xfrm>
            <a:off x="1632951" y="2712527"/>
            <a:ext cx="8703493" cy="701731"/>
          </a:xfrm>
          <a:prstGeom prst="rect">
            <a:avLst/>
          </a:prstGeom>
          <a:noFill/>
        </p:spPr>
        <p:txBody>
          <a:bodyPr wrap="square" rtlCol="0">
            <a:spAutoFit/>
          </a:bodyPr>
          <a:lstStyle/>
          <a:p>
            <a:pPr>
              <a:buClr>
                <a:srgbClr val="009EE0"/>
              </a:buClr>
            </a:pPr>
            <a:r>
              <a:rPr lang="fr-FR" sz="1800" dirty="0" smtClean="0"/>
              <a:t> Améliore </a:t>
            </a:r>
            <a:r>
              <a:rPr lang="fr-FR" sz="1800" dirty="0" smtClean="0"/>
              <a:t>le suivi du projet par le manager</a:t>
            </a:r>
          </a:p>
          <a:p>
            <a:pPr>
              <a:buClr>
                <a:srgbClr val="009EE0"/>
              </a:buClr>
            </a:pPr>
            <a:r>
              <a:rPr lang="fr-FR" sz="1800" dirty="0" smtClean="0"/>
              <a:t> Augmente </a:t>
            </a:r>
            <a:r>
              <a:rPr lang="fr-FR" sz="1800" dirty="0" smtClean="0"/>
              <a:t>le confort et la rapidité des réalisations des différents intervenants</a:t>
            </a:r>
          </a:p>
        </p:txBody>
      </p:sp>
      <p:sp>
        <p:nvSpPr>
          <p:cNvPr id="19" name="ZoneTexte 18"/>
          <p:cNvSpPr txBox="1"/>
          <p:nvPr/>
        </p:nvSpPr>
        <p:spPr>
          <a:xfrm>
            <a:off x="1632951" y="716225"/>
            <a:ext cx="1495922" cy="400110"/>
          </a:xfrm>
          <a:prstGeom prst="rect">
            <a:avLst/>
          </a:prstGeom>
          <a:noFill/>
        </p:spPr>
        <p:txBody>
          <a:bodyPr wrap="none" rtlCol="0">
            <a:spAutoFit/>
          </a:bodyPr>
          <a:lstStyle/>
          <a:p>
            <a:pPr>
              <a:buNone/>
            </a:pPr>
            <a:r>
              <a:rPr lang="fr-FR" sz="2000" b="1" dirty="0" smtClean="0"/>
              <a:t>En résumé</a:t>
            </a:r>
          </a:p>
        </p:txBody>
      </p:sp>
      <p:sp>
        <p:nvSpPr>
          <p:cNvPr id="20" name="ZoneTexte 19"/>
          <p:cNvSpPr txBox="1"/>
          <p:nvPr/>
        </p:nvSpPr>
        <p:spPr>
          <a:xfrm>
            <a:off x="1632951" y="3749735"/>
            <a:ext cx="1423788" cy="400110"/>
          </a:xfrm>
          <a:prstGeom prst="rect">
            <a:avLst/>
          </a:prstGeom>
          <a:noFill/>
        </p:spPr>
        <p:txBody>
          <a:bodyPr wrap="none" rtlCol="0">
            <a:spAutoFit/>
          </a:bodyPr>
          <a:lstStyle/>
          <a:p>
            <a:pPr>
              <a:buNone/>
            </a:pPr>
            <a:r>
              <a:rPr lang="fr-FR" sz="2000" b="1" dirty="0" smtClean="0"/>
              <a:t>Et après ?</a:t>
            </a:r>
          </a:p>
        </p:txBody>
      </p:sp>
      <p:sp>
        <p:nvSpPr>
          <p:cNvPr id="23" name="ZoneTexte 22"/>
          <p:cNvSpPr txBox="1"/>
          <p:nvPr/>
        </p:nvSpPr>
        <p:spPr>
          <a:xfrm>
            <a:off x="1602284" y="4283047"/>
            <a:ext cx="8703493" cy="1920526"/>
          </a:xfrm>
          <a:prstGeom prst="rect">
            <a:avLst/>
          </a:prstGeom>
          <a:noFill/>
        </p:spPr>
        <p:txBody>
          <a:bodyPr wrap="square" rtlCol="0">
            <a:spAutoFit/>
          </a:bodyPr>
          <a:lstStyle/>
          <a:p>
            <a:pPr>
              <a:buClr>
                <a:srgbClr val="009EE0"/>
              </a:buClr>
            </a:pPr>
            <a:r>
              <a:rPr lang="fr-FR" sz="1800" dirty="0" smtClean="0"/>
              <a:t> Technologie </a:t>
            </a:r>
            <a:r>
              <a:rPr lang="fr-FR" sz="1800" dirty="0" smtClean="0"/>
              <a:t>plutôt récente</a:t>
            </a:r>
          </a:p>
          <a:p>
            <a:pPr>
              <a:buClr>
                <a:srgbClr val="009EE0"/>
              </a:buClr>
            </a:pPr>
            <a:r>
              <a:rPr lang="fr-FR" sz="1800" dirty="0" smtClean="0"/>
              <a:t> Les </a:t>
            </a:r>
            <a:r>
              <a:rPr lang="fr-FR" sz="1800" dirty="0" smtClean="0"/>
              <a:t>notions ne sont pas encore complètement fixées</a:t>
            </a:r>
          </a:p>
          <a:p>
            <a:pPr>
              <a:buClr>
                <a:srgbClr val="009EE0"/>
              </a:buClr>
            </a:pPr>
            <a:r>
              <a:rPr lang="fr-FR" sz="1800" dirty="0" smtClean="0"/>
              <a:t> Chaque </a:t>
            </a:r>
            <a:r>
              <a:rPr lang="fr-FR" sz="1800" dirty="0" smtClean="0"/>
              <a:t>nouveaux produits apporte son lot de nouveautés</a:t>
            </a:r>
          </a:p>
          <a:p>
            <a:pPr>
              <a:buClr>
                <a:srgbClr val="009EE0"/>
              </a:buClr>
            </a:pPr>
            <a:r>
              <a:rPr lang="fr-FR" sz="1800" dirty="0" smtClean="0"/>
              <a:t> Il </a:t>
            </a:r>
            <a:r>
              <a:rPr lang="fr-FR" sz="1800" dirty="0" smtClean="0"/>
              <a:t>faut que les entreprises prennent conscience de l’utilité de ces outils et savoir que leur adoption est une étape vers le progrès même si cela implique des coûts de formation des utilisateurs</a:t>
            </a:r>
          </a:p>
        </p:txBody>
      </p:sp>
    </p:spTree>
    <p:extLst>
      <p:ext uri="{BB962C8B-B14F-4D97-AF65-F5344CB8AC3E}">
        <p14:creationId xmlns:p14="http://schemas.microsoft.com/office/powerpoint/2010/main" val="1380936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314" name="Group 18"/>
          <p:cNvGrpSpPr>
            <a:grpSpLocks/>
          </p:cNvGrpSpPr>
          <p:nvPr/>
        </p:nvGrpSpPr>
        <p:grpSpPr bwMode="auto">
          <a:xfrm>
            <a:off x="352425" y="0"/>
            <a:ext cx="857250" cy="7556500"/>
            <a:chOff x="222" y="0"/>
            <a:chExt cx="540" cy="4760"/>
          </a:xfrm>
        </p:grpSpPr>
        <p:sp>
          <p:nvSpPr>
            <p:cNvPr id="55315" name="Rectangle 38"/>
            <p:cNvSpPr>
              <a:spLocks noChangeArrowheads="1"/>
            </p:cNvSpPr>
            <p:nvPr/>
          </p:nvSpPr>
          <p:spPr bwMode="auto">
            <a:xfrm>
              <a:off x="222" y="222"/>
              <a:ext cx="540" cy="540"/>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55316" name="Rectangle 40"/>
            <p:cNvSpPr>
              <a:spLocks noChangeArrowheads="1"/>
            </p:cNvSpPr>
            <p:nvPr/>
          </p:nvSpPr>
          <p:spPr bwMode="auto">
            <a:xfrm>
              <a:off x="222" y="1301"/>
              <a:ext cx="540" cy="54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55318" name="Rectangle 42"/>
            <p:cNvSpPr>
              <a:spLocks noChangeArrowheads="1"/>
            </p:cNvSpPr>
            <p:nvPr/>
          </p:nvSpPr>
          <p:spPr bwMode="auto">
            <a:xfrm>
              <a:off x="222" y="2380"/>
              <a:ext cx="540" cy="540"/>
            </a:xfrm>
            <a:prstGeom prst="rect">
              <a:avLst/>
            </a:prstGeom>
            <a:solidFill>
              <a:srgbClr val="EC740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55319" name="Rectangle 43"/>
            <p:cNvSpPr>
              <a:spLocks noChangeArrowheads="1"/>
            </p:cNvSpPr>
            <p:nvPr/>
          </p:nvSpPr>
          <p:spPr bwMode="auto">
            <a:xfrm>
              <a:off x="222" y="2919"/>
              <a:ext cx="540" cy="540"/>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55320" name="Rectangle 44"/>
            <p:cNvSpPr>
              <a:spLocks noChangeArrowheads="1"/>
            </p:cNvSpPr>
            <p:nvPr/>
          </p:nvSpPr>
          <p:spPr bwMode="auto">
            <a:xfrm>
              <a:off x="222" y="3459"/>
              <a:ext cx="540" cy="540"/>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55321" name="Rectangle 45"/>
            <p:cNvSpPr>
              <a:spLocks noChangeArrowheads="1"/>
            </p:cNvSpPr>
            <p:nvPr/>
          </p:nvSpPr>
          <p:spPr bwMode="auto">
            <a:xfrm>
              <a:off x="222" y="3998"/>
              <a:ext cx="540" cy="540"/>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55322" name="Rectangle 39"/>
            <p:cNvSpPr>
              <a:spLocks noChangeArrowheads="1"/>
            </p:cNvSpPr>
            <p:nvPr/>
          </p:nvSpPr>
          <p:spPr bwMode="auto">
            <a:xfrm>
              <a:off x="222" y="761"/>
              <a:ext cx="540" cy="54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55323" name="Rectangle 40"/>
            <p:cNvSpPr>
              <a:spLocks noChangeArrowheads="1"/>
            </p:cNvSpPr>
            <p:nvPr/>
          </p:nvSpPr>
          <p:spPr bwMode="auto">
            <a:xfrm>
              <a:off x="222" y="4538"/>
              <a:ext cx="540" cy="222"/>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55324" name="Rectangle 43"/>
            <p:cNvSpPr>
              <a:spLocks noChangeArrowheads="1"/>
            </p:cNvSpPr>
            <p:nvPr/>
          </p:nvSpPr>
          <p:spPr bwMode="auto">
            <a:xfrm>
              <a:off x="222" y="0"/>
              <a:ext cx="540" cy="222"/>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grpSp>
      <p:sp>
        <p:nvSpPr>
          <p:cNvPr id="55325" name="Rectangle 11"/>
          <p:cNvSpPr>
            <a:spLocks noChangeArrowheads="1"/>
          </p:cNvSpPr>
          <p:nvPr/>
        </p:nvSpPr>
        <p:spPr bwMode="auto">
          <a:xfrm>
            <a:off x="1755775" y="85725"/>
            <a:ext cx="85359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defTabSz="995363">
              <a:spcBef>
                <a:spcPct val="0"/>
              </a:spcBef>
              <a:buClrTx/>
              <a:buSzTx/>
              <a:buNone/>
            </a:pPr>
            <a:r>
              <a:rPr lang="fr-FR" b="1" dirty="0" smtClean="0">
                <a:solidFill>
                  <a:srgbClr val="EC7404"/>
                </a:solidFill>
              </a:rPr>
              <a:t>Ouverture</a:t>
            </a:r>
            <a:endParaRPr lang="fr-FR" b="1" dirty="0">
              <a:solidFill>
                <a:srgbClr val="EC7404"/>
              </a:solidFill>
            </a:endParaRPr>
          </a:p>
          <a:p>
            <a:pPr algn="r" defTabSz="995363">
              <a:spcBef>
                <a:spcPct val="0"/>
              </a:spcBef>
              <a:buClrTx/>
              <a:buSzTx/>
              <a:buNone/>
            </a:pPr>
            <a:r>
              <a:rPr lang="fr-FR" b="1" dirty="0">
                <a:solidFill>
                  <a:srgbClr val="EC7404"/>
                </a:solidFill>
              </a:rPr>
              <a:t>Les nouveaux </a:t>
            </a:r>
            <a:r>
              <a:rPr lang="fr-FR" b="1" dirty="0" smtClean="0">
                <a:solidFill>
                  <a:srgbClr val="EC7404"/>
                </a:solidFill>
              </a:rPr>
              <a:t>arrivants</a:t>
            </a:r>
            <a:endParaRPr lang="fr-FR" b="1" dirty="0">
              <a:solidFill>
                <a:srgbClr val="EC7404"/>
              </a:solidFill>
            </a:endParaRPr>
          </a:p>
          <a:p>
            <a:pPr algn="r" defTabSz="995363">
              <a:spcBef>
                <a:spcPct val="0"/>
              </a:spcBef>
              <a:buClrTx/>
              <a:buSzTx/>
              <a:buNone/>
            </a:pPr>
            <a:endParaRPr lang="en-US" b="1" dirty="0">
              <a:solidFill>
                <a:srgbClr val="EC7404"/>
              </a:solidFill>
            </a:endParaRPr>
          </a:p>
        </p:txBody>
      </p:sp>
      <p:sp>
        <p:nvSpPr>
          <p:cNvPr id="55327" name="Espace réservé du numéro de diapositive 5"/>
          <p:cNvSpPr txBox="1">
            <a:spLocks noGrp="1"/>
          </p:cNvSpPr>
          <p:nvPr/>
        </p:nvSpPr>
        <p:spPr bwMode="auto">
          <a:xfrm>
            <a:off x="7662863" y="7275513"/>
            <a:ext cx="2673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428" tIns="49720" rIns="99428" bIns="49720"/>
          <a:lstStyle>
            <a:lvl1pPr defTabSz="995363" eaLnBrk="0" hangingPunct="0">
              <a:spcBef>
                <a:spcPct val="0"/>
              </a:spcBef>
              <a:defRPr sz="2400">
                <a:solidFill>
                  <a:schemeClr val="tx1"/>
                </a:solidFill>
                <a:latin typeface="Arial" charset="0"/>
                <a:ea typeface="ヒラギノ角ゴ Pro W3" charset="-128"/>
              </a:defRPr>
            </a:lvl1pPr>
            <a:lvl2pPr marL="809625" indent="-311150" defTabSz="995363" eaLnBrk="0" hangingPunct="0">
              <a:spcBef>
                <a:spcPct val="0"/>
              </a:spcBef>
              <a:defRPr sz="2400">
                <a:solidFill>
                  <a:schemeClr val="tx1"/>
                </a:solidFill>
                <a:latin typeface="Arial" charset="0"/>
                <a:ea typeface="ヒラギノ角ゴ Pro W3" charset="-128"/>
              </a:defRPr>
            </a:lvl2pPr>
            <a:lvl3pPr marL="1244600" indent="-249238" defTabSz="995363" eaLnBrk="0" hangingPunct="0">
              <a:spcBef>
                <a:spcPct val="0"/>
              </a:spcBef>
              <a:defRPr sz="2400">
                <a:solidFill>
                  <a:schemeClr val="tx1"/>
                </a:solidFill>
                <a:latin typeface="Arial" charset="0"/>
                <a:ea typeface="ヒラギノ角ゴ Pro W3" charset="-128"/>
              </a:defRPr>
            </a:lvl3pPr>
            <a:lvl4pPr marL="1741488" indent="-247650" defTabSz="995363" eaLnBrk="0" hangingPunct="0">
              <a:spcBef>
                <a:spcPct val="0"/>
              </a:spcBef>
              <a:defRPr sz="2400">
                <a:solidFill>
                  <a:schemeClr val="tx1"/>
                </a:solidFill>
                <a:latin typeface="Arial" charset="0"/>
                <a:ea typeface="ヒラギノ角ゴ Pro W3" charset="-128"/>
              </a:defRPr>
            </a:lvl4pPr>
            <a:lvl5pPr marL="2239963" indent="-249238" defTabSz="995363" eaLnBrk="0" hangingPunct="0">
              <a:spcBef>
                <a:spcPct val="0"/>
              </a:spcBef>
              <a:defRPr sz="2400">
                <a:solidFill>
                  <a:schemeClr val="tx1"/>
                </a:solidFill>
                <a:latin typeface="Arial" charset="0"/>
                <a:ea typeface="ヒラギノ角ゴ Pro W3" charset="-128"/>
              </a:defRPr>
            </a:lvl5pPr>
            <a:lvl6pPr marL="2697163" indent="-249238" defTabSz="995363" eaLnBrk="0" fontAlgn="base" hangingPunct="0">
              <a:spcBef>
                <a:spcPct val="0"/>
              </a:spcBef>
              <a:spcAft>
                <a:spcPct val="0"/>
              </a:spcAft>
              <a:defRPr sz="2400">
                <a:solidFill>
                  <a:schemeClr val="tx1"/>
                </a:solidFill>
                <a:latin typeface="Arial" charset="0"/>
                <a:ea typeface="ヒラギノ角ゴ Pro W3" charset="-128"/>
              </a:defRPr>
            </a:lvl6pPr>
            <a:lvl7pPr marL="3154363" indent="-249238" defTabSz="995363" eaLnBrk="0" fontAlgn="base" hangingPunct="0">
              <a:spcBef>
                <a:spcPct val="0"/>
              </a:spcBef>
              <a:spcAft>
                <a:spcPct val="0"/>
              </a:spcAft>
              <a:defRPr sz="2400">
                <a:solidFill>
                  <a:schemeClr val="tx1"/>
                </a:solidFill>
                <a:latin typeface="Arial" charset="0"/>
                <a:ea typeface="ヒラギノ角ゴ Pro W3" charset="-128"/>
              </a:defRPr>
            </a:lvl7pPr>
            <a:lvl8pPr marL="3611563" indent="-249238" defTabSz="995363" eaLnBrk="0" fontAlgn="base" hangingPunct="0">
              <a:spcBef>
                <a:spcPct val="0"/>
              </a:spcBef>
              <a:spcAft>
                <a:spcPct val="0"/>
              </a:spcAft>
              <a:defRPr sz="2400">
                <a:solidFill>
                  <a:schemeClr val="tx1"/>
                </a:solidFill>
                <a:latin typeface="Arial" charset="0"/>
                <a:ea typeface="ヒラギノ角ゴ Pro W3" charset="-128"/>
              </a:defRPr>
            </a:lvl8pPr>
            <a:lvl9pPr marL="4068763" indent="-249238" defTabSz="995363" eaLnBrk="0" fontAlgn="base" hangingPunct="0">
              <a:spcBef>
                <a:spcPct val="0"/>
              </a:spcBef>
              <a:spcAft>
                <a:spcPct val="0"/>
              </a:spcAft>
              <a:defRPr sz="2400">
                <a:solidFill>
                  <a:schemeClr val="tx1"/>
                </a:solidFill>
                <a:latin typeface="Arial" charset="0"/>
                <a:ea typeface="ヒラギノ角ゴ Pro W3" charset="-128"/>
              </a:defRPr>
            </a:lvl9pPr>
          </a:lstStyle>
          <a:p>
            <a:pPr algn="r">
              <a:buClrTx/>
              <a:buSzTx/>
              <a:buFontTx/>
              <a:buNone/>
            </a:pPr>
            <a:fld id="{8F6712CD-4BC8-45DE-BE3D-1421F45B9AA3}" type="slidenum">
              <a:rPr lang="fr-FR" sz="800">
                <a:solidFill>
                  <a:srgbClr val="414141"/>
                </a:solidFill>
                <a:latin typeface="Arial Black" pitchFamily="34" charset="0"/>
              </a:rPr>
              <a:pPr algn="r">
                <a:buClrTx/>
                <a:buSzTx/>
                <a:buFontTx/>
                <a:buNone/>
              </a:pPr>
              <a:t>13</a:t>
            </a:fld>
            <a:endParaRPr lang="fr-FR" sz="800" dirty="0"/>
          </a:p>
        </p:txBody>
      </p:sp>
      <p:sp>
        <p:nvSpPr>
          <p:cNvPr id="22" name="Rectangle 44"/>
          <p:cNvSpPr>
            <a:spLocks noChangeArrowheads="1"/>
          </p:cNvSpPr>
          <p:nvPr/>
        </p:nvSpPr>
        <p:spPr bwMode="auto">
          <a:xfrm>
            <a:off x="355446" y="2922588"/>
            <a:ext cx="854229" cy="857250"/>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17" name="Rectangle 13"/>
          <p:cNvSpPr>
            <a:spLocks noChangeArrowheads="1"/>
          </p:cNvSpPr>
          <p:nvPr/>
        </p:nvSpPr>
        <p:spPr bwMode="auto">
          <a:xfrm>
            <a:off x="3656013" y="7204075"/>
            <a:ext cx="4715023"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defTabSz="995363" eaLnBrk="0" hangingPunct="0">
              <a:spcBef>
                <a:spcPct val="0"/>
              </a:spcBef>
              <a:buClrTx/>
              <a:buSzTx/>
              <a:buFontTx/>
              <a:buNone/>
            </a:pPr>
            <a:r>
              <a:rPr lang="fr-FR" sz="800" dirty="0" smtClean="0">
                <a:solidFill>
                  <a:srgbClr val="424242"/>
                </a:solidFill>
                <a:latin typeface="Arial Black" pitchFamily="34" charset="0"/>
              </a:rPr>
              <a:t>IUT Paris Descartes – Outils Collaboratifs – L3 MIAGE</a:t>
            </a:r>
          </a:p>
          <a:p>
            <a:pPr algn="ctr" defTabSz="995363" eaLnBrk="0" hangingPunct="0">
              <a:spcBef>
                <a:spcPct val="0"/>
              </a:spcBef>
              <a:buClrTx/>
              <a:buSzTx/>
              <a:buFontTx/>
              <a:buNone/>
            </a:pPr>
            <a:r>
              <a:rPr lang="fr-FR" sz="800" dirty="0" err="1" smtClean="0">
                <a:solidFill>
                  <a:srgbClr val="424242"/>
                </a:solidFill>
                <a:latin typeface="Arial Black" pitchFamily="34" charset="0"/>
              </a:rPr>
              <a:t>Bensaber</a:t>
            </a:r>
            <a:r>
              <a:rPr lang="fr-FR" sz="800" dirty="0" smtClean="0">
                <a:solidFill>
                  <a:srgbClr val="424242"/>
                </a:solidFill>
                <a:latin typeface="Arial Black" pitchFamily="34" charset="0"/>
              </a:rPr>
              <a:t> Nabila – </a:t>
            </a:r>
            <a:r>
              <a:rPr lang="fr-FR" sz="800" dirty="0" err="1" smtClean="0">
                <a:solidFill>
                  <a:srgbClr val="424242"/>
                </a:solidFill>
                <a:latin typeface="Arial Black" pitchFamily="34" charset="0"/>
              </a:rPr>
              <a:t>Leca</a:t>
            </a:r>
            <a:r>
              <a:rPr lang="fr-FR" sz="800" dirty="0" smtClean="0">
                <a:solidFill>
                  <a:srgbClr val="424242"/>
                </a:solidFill>
                <a:latin typeface="Arial Black" pitchFamily="34" charset="0"/>
              </a:rPr>
              <a:t> Bastien – </a:t>
            </a:r>
            <a:r>
              <a:rPr lang="fr-FR" sz="800" dirty="0" err="1" smtClean="0">
                <a:solidFill>
                  <a:srgbClr val="424242"/>
                </a:solidFill>
                <a:latin typeface="Arial Black" pitchFamily="34" charset="0"/>
              </a:rPr>
              <a:t>Yvard</a:t>
            </a:r>
            <a:r>
              <a:rPr lang="fr-FR" sz="800" dirty="0" smtClean="0">
                <a:solidFill>
                  <a:srgbClr val="424242"/>
                </a:solidFill>
                <a:latin typeface="Arial Black" pitchFamily="34" charset="0"/>
              </a:rPr>
              <a:t> Thomas</a:t>
            </a:r>
            <a:endParaRPr lang="fr-FR" sz="800" dirty="0">
              <a:solidFill>
                <a:srgbClr val="424242"/>
              </a:solidFill>
              <a:latin typeface="Arial Black" pitchFamily="34" charset="0"/>
            </a:endParaRPr>
          </a:p>
        </p:txBody>
      </p:sp>
      <p:sp>
        <p:nvSpPr>
          <p:cNvPr id="2" name="ZoneTexte 1"/>
          <p:cNvSpPr txBox="1"/>
          <p:nvPr/>
        </p:nvSpPr>
        <p:spPr>
          <a:xfrm>
            <a:off x="1602284" y="1428240"/>
            <a:ext cx="8568952" cy="3046988"/>
          </a:xfrm>
          <a:prstGeom prst="rect">
            <a:avLst/>
          </a:prstGeom>
          <a:noFill/>
        </p:spPr>
        <p:txBody>
          <a:bodyPr wrap="square" rtlCol="0">
            <a:spAutoFit/>
          </a:bodyPr>
          <a:lstStyle/>
          <a:p>
            <a:pPr marL="311150" indent="-311150" defTabSz="995363">
              <a:buClr>
                <a:srgbClr val="EC7404"/>
              </a:buClr>
              <a:tabLst>
                <a:tab pos="831850" algn="l"/>
                <a:tab pos="1243013" algn="l"/>
                <a:tab pos="1766888" algn="l"/>
                <a:tab pos="2176463" algn="l"/>
              </a:tabLst>
            </a:pPr>
            <a:r>
              <a:rPr lang="fr-FR" dirty="0" smtClean="0"/>
              <a:t>On essaie encore aujourd’hui de simplifier de plus en plus l’interaction entre les utilisateurs :</a:t>
            </a:r>
          </a:p>
          <a:p>
            <a:pPr marL="768350" lvl="1" indent="-311150" defTabSz="995363">
              <a:buClr>
                <a:srgbClr val="EC7404"/>
              </a:buClr>
              <a:tabLst>
                <a:tab pos="831850" algn="l"/>
                <a:tab pos="1243013" algn="l"/>
                <a:tab pos="1766888" algn="l"/>
                <a:tab pos="2176463" algn="l"/>
              </a:tabLst>
            </a:pPr>
            <a:r>
              <a:rPr lang="fr-FR" dirty="0" smtClean="0"/>
              <a:t>Gestion de projet : </a:t>
            </a:r>
            <a:r>
              <a:rPr lang="fr-FR" dirty="0" err="1" smtClean="0"/>
              <a:t>ccGenie</a:t>
            </a:r>
            <a:r>
              <a:rPr lang="fr-FR" dirty="0" smtClean="0"/>
              <a:t> (sortie le 03/11)</a:t>
            </a:r>
          </a:p>
          <a:p>
            <a:pPr marL="768350" lvl="1" indent="-311150" defTabSz="995363">
              <a:buClr>
                <a:srgbClr val="EC7404"/>
              </a:buClr>
              <a:tabLst>
                <a:tab pos="831850" algn="l"/>
                <a:tab pos="1243013" algn="l"/>
                <a:tab pos="1766888" algn="l"/>
                <a:tab pos="2176463" algn="l"/>
              </a:tabLst>
            </a:pPr>
            <a:endParaRPr lang="fr-FR" dirty="0"/>
          </a:p>
          <a:p>
            <a:pPr marL="768350" lvl="1" indent="-311150" defTabSz="995363">
              <a:buClr>
                <a:srgbClr val="EC7404"/>
              </a:buClr>
              <a:tabLst>
                <a:tab pos="831850" algn="l"/>
                <a:tab pos="1243013" algn="l"/>
                <a:tab pos="1766888" algn="l"/>
                <a:tab pos="2176463" algn="l"/>
              </a:tabLst>
            </a:pPr>
            <a:endParaRPr lang="fr-FR" dirty="0" smtClean="0"/>
          </a:p>
          <a:p>
            <a:pPr marL="768350" lvl="1" indent="-311150" defTabSz="995363">
              <a:buClr>
                <a:srgbClr val="EC7404"/>
              </a:buClr>
              <a:tabLst>
                <a:tab pos="831850" algn="l"/>
                <a:tab pos="1243013" algn="l"/>
                <a:tab pos="1766888" algn="l"/>
                <a:tab pos="2176463" algn="l"/>
              </a:tabLst>
            </a:pPr>
            <a:endParaRPr lang="fr-FR" dirty="0" smtClean="0"/>
          </a:p>
          <a:p>
            <a:pPr marL="768350" lvl="1" indent="-311150" defTabSz="995363">
              <a:buClr>
                <a:srgbClr val="EC7404"/>
              </a:buClr>
              <a:tabLst>
                <a:tab pos="831850" algn="l"/>
                <a:tab pos="1243013" algn="l"/>
                <a:tab pos="1766888" algn="l"/>
                <a:tab pos="2176463" algn="l"/>
              </a:tabLst>
            </a:pPr>
            <a:r>
              <a:rPr lang="fr-FR" dirty="0" smtClean="0"/>
              <a:t>Stockage en ligne : </a:t>
            </a:r>
            <a:r>
              <a:rPr lang="fr-FR" dirty="0" err="1" smtClean="0"/>
              <a:t>EntourageBox</a:t>
            </a:r>
            <a:r>
              <a:rPr lang="fr-FR" dirty="0" smtClean="0"/>
              <a:t> (sortie le 13/09)</a:t>
            </a:r>
            <a:endParaRPr lang="fr-FR" dirty="0"/>
          </a:p>
        </p:txBody>
      </p:sp>
      <p:pic>
        <p:nvPicPr>
          <p:cNvPr id="6146" name="Picture 2" descr="C:\Users\bensaber1\Desktop\ccgeni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4412" y="2860675"/>
            <a:ext cx="2771775" cy="981075"/>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bensaber1\Desktop\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4373" y="4475228"/>
            <a:ext cx="4842886" cy="1444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398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noChangeArrowheads="1"/>
          </p:cNvSpPr>
          <p:nvPr/>
        </p:nvSpPr>
        <p:spPr bwMode="auto">
          <a:xfrm>
            <a:off x="8277225" y="254000"/>
            <a:ext cx="19796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defTabSz="995363">
              <a:spcBef>
                <a:spcPct val="0"/>
              </a:spcBef>
              <a:buClrTx/>
              <a:buSzTx/>
              <a:buFontTx/>
              <a:buNone/>
            </a:pPr>
            <a:r>
              <a:rPr lang="fr-FR" b="1" dirty="0" smtClean="0"/>
              <a:t>Sommaire</a:t>
            </a:r>
            <a:endParaRPr lang="fr-FR" b="1" dirty="0"/>
          </a:p>
        </p:txBody>
      </p:sp>
      <p:sp>
        <p:nvSpPr>
          <p:cNvPr id="14349" name="Rectangle 12"/>
          <p:cNvSpPr>
            <a:spLocks noChangeArrowheads="1"/>
          </p:cNvSpPr>
          <p:nvPr/>
        </p:nvSpPr>
        <p:spPr bwMode="auto">
          <a:xfrm>
            <a:off x="1458268" y="898525"/>
            <a:ext cx="8704907" cy="630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11150" indent="-311150" defTabSz="995363">
              <a:buClr>
                <a:srgbClr val="C5007B"/>
              </a:buClr>
              <a:tabLst>
                <a:tab pos="831850" algn="l"/>
                <a:tab pos="1243013" algn="l"/>
                <a:tab pos="1766888" algn="l"/>
                <a:tab pos="2176463" algn="l"/>
              </a:tabLst>
            </a:pPr>
            <a:r>
              <a:rPr lang="fr-FR" sz="2000" dirty="0" smtClean="0"/>
              <a:t>Introduction</a:t>
            </a:r>
          </a:p>
          <a:p>
            <a:pPr marL="311150" indent="-311150" defTabSz="995363">
              <a:buClr>
                <a:srgbClr val="0F64AA"/>
              </a:buClr>
              <a:tabLst>
                <a:tab pos="831850" algn="l"/>
                <a:tab pos="1243013" algn="l"/>
                <a:tab pos="1766888" algn="l"/>
                <a:tab pos="2176463" algn="l"/>
              </a:tabLst>
            </a:pPr>
            <a:r>
              <a:rPr lang="fr-FR" sz="2000" dirty="0" smtClean="0"/>
              <a:t>Le principe des outils de partage</a:t>
            </a:r>
          </a:p>
          <a:p>
            <a:pPr marL="768350" lvl="1" indent="-311150" defTabSz="995363">
              <a:buClr>
                <a:srgbClr val="0F64AA"/>
              </a:buClr>
              <a:tabLst>
                <a:tab pos="831850" algn="l"/>
                <a:tab pos="1243013" algn="l"/>
                <a:tab pos="1766888" algn="l"/>
                <a:tab pos="2176463" algn="l"/>
              </a:tabLst>
            </a:pPr>
            <a:r>
              <a:rPr lang="fr-FR" sz="2000" dirty="0" smtClean="0"/>
              <a:t>Approche </a:t>
            </a:r>
            <a:r>
              <a:rPr lang="fr-FR" sz="2000" dirty="0" smtClean="0"/>
              <a:t>théorique</a:t>
            </a:r>
          </a:p>
          <a:p>
            <a:pPr marL="768350" lvl="1" indent="-311150" defTabSz="995363">
              <a:buClr>
                <a:srgbClr val="0F64AA"/>
              </a:buClr>
              <a:tabLst>
                <a:tab pos="831850" algn="l"/>
                <a:tab pos="1243013" algn="l"/>
                <a:tab pos="1766888" algn="l"/>
                <a:tab pos="2176463" algn="l"/>
              </a:tabLst>
            </a:pPr>
            <a:r>
              <a:rPr lang="fr-FR" sz="2000" dirty="0" smtClean="0"/>
              <a:t>Des outils spécifiques aux différents besoins</a:t>
            </a:r>
            <a:endParaRPr lang="fr-FR" sz="2000" dirty="0" smtClean="0"/>
          </a:p>
          <a:p>
            <a:pPr marL="311150" indent="-311150" defTabSz="995363">
              <a:tabLst>
                <a:tab pos="831850" algn="l"/>
                <a:tab pos="1243013" algn="l"/>
                <a:tab pos="1766888" algn="l"/>
                <a:tab pos="2176463" algn="l"/>
              </a:tabLst>
            </a:pPr>
            <a:r>
              <a:rPr lang="fr-FR" sz="2000" dirty="0" smtClean="0"/>
              <a:t>Les principaux outils sur le marché</a:t>
            </a:r>
          </a:p>
          <a:p>
            <a:pPr marL="768350" lvl="1" indent="-311150" defTabSz="995363">
              <a:tabLst>
                <a:tab pos="831850" algn="l"/>
                <a:tab pos="1243013" algn="l"/>
                <a:tab pos="1766888" algn="l"/>
                <a:tab pos="2176463" algn="l"/>
              </a:tabLst>
            </a:pPr>
            <a:r>
              <a:rPr lang="fr-FR" sz="2000" dirty="0" smtClean="0"/>
              <a:t>Présentation critique</a:t>
            </a:r>
          </a:p>
          <a:p>
            <a:pPr marL="768350" lvl="1" indent="-311150" defTabSz="995363">
              <a:tabLst>
                <a:tab pos="831850" algn="l"/>
                <a:tab pos="1243013" algn="l"/>
                <a:tab pos="1766888" algn="l"/>
                <a:tab pos="2176463" algn="l"/>
              </a:tabLst>
            </a:pPr>
            <a:r>
              <a:rPr lang="fr-FR" sz="2000" dirty="0" smtClean="0"/>
              <a:t>Usage</a:t>
            </a:r>
          </a:p>
          <a:p>
            <a:pPr marL="768350" lvl="1" indent="-311150" defTabSz="995363">
              <a:tabLst>
                <a:tab pos="831850" algn="l"/>
                <a:tab pos="1243013" algn="l"/>
                <a:tab pos="1766888" algn="l"/>
                <a:tab pos="2176463" algn="l"/>
              </a:tabLst>
            </a:pPr>
            <a:r>
              <a:rPr lang="fr-FR" sz="2000" dirty="0" smtClean="0"/>
              <a:t>Efficience</a:t>
            </a:r>
          </a:p>
          <a:p>
            <a:pPr marL="311150" indent="-311150" defTabSz="995363">
              <a:buClr>
                <a:srgbClr val="009EE0"/>
              </a:buClr>
              <a:tabLst>
                <a:tab pos="831850" algn="l"/>
                <a:tab pos="1243013" algn="l"/>
                <a:tab pos="1766888" algn="l"/>
                <a:tab pos="2176463" algn="l"/>
              </a:tabLst>
            </a:pPr>
            <a:r>
              <a:rPr lang="fr-FR" sz="2000" dirty="0" smtClean="0"/>
              <a:t>Conclusion</a:t>
            </a:r>
            <a:endParaRPr lang="fr-FR" sz="2000" dirty="0" smtClean="0"/>
          </a:p>
          <a:p>
            <a:pPr marL="311150" indent="-311150" defTabSz="995363">
              <a:buClr>
                <a:srgbClr val="EC7404"/>
              </a:buClr>
              <a:tabLst>
                <a:tab pos="831850" algn="l"/>
                <a:tab pos="1243013" algn="l"/>
                <a:tab pos="1766888" algn="l"/>
                <a:tab pos="2176463" algn="l"/>
              </a:tabLst>
            </a:pPr>
            <a:r>
              <a:rPr lang="fr-FR" sz="2000" dirty="0" smtClean="0"/>
              <a:t>Ouverture</a:t>
            </a:r>
            <a:endParaRPr lang="fr-FR" sz="2000" dirty="0" smtClean="0"/>
          </a:p>
          <a:p>
            <a:pPr marL="768350" lvl="1" indent="-311150" defTabSz="995363">
              <a:buClr>
                <a:srgbClr val="EC7404"/>
              </a:buClr>
              <a:tabLst>
                <a:tab pos="831850" algn="l"/>
                <a:tab pos="1243013" algn="l"/>
                <a:tab pos="1766888" algn="l"/>
                <a:tab pos="2176463" algn="l"/>
              </a:tabLst>
            </a:pPr>
            <a:r>
              <a:rPr lang="fr-FR" sz="2000" dirty="0" smtClean="0"/>
              <a:t>Les nouveaux arrivés</a:t>
            </a:r>
          </a:p>
          <a:p>
            <a:pPr defTabSz="995363">
              <a:buClr>
                <a:srgbClr val="C5007B"/>
              </a:buClr>
              <a:buNone/>
              <a:tabLst>
                <a:tab pos="831850" algn="l"/>
                <a:tab pos="1243013" algn="l"/>
                <a:tab pos="1766888" algn="l"/>
                <a:tab pos="2176463" algn="l"/>
              </a:tabLst>
            </a:pPr>
            <a:endParaRPr lang="fr-FR" sz="2200" dirty="0"/>
          </a:p>
        </p:txBody>
      </p:sp>
      <p:grpSp>
        <p:nvGrpSpPr>
          <p:cNvPr id="14353" name="Group 17"/>
          <p:cNvGrpSpPr>
            <a:grpSpLocks/>
          </p:cNvGrpSpPr>
          <p:nvPr/>
        </p:nvGrpSpPr>
        <p:grpSpPr bwMode="auto">
          <a:xfrm>
            <a:off x="352425" y="0"/>
            <a:ext cx="857250" cy="7556500"/>
            <a:chOff x="222" y="0"/>
            <a:chExt cx="540" cy="4760"/>
          </a:xfrm>
        </p:grpSpPr>
        <p:sp>
          <p:nvSpPr>
            <p:cNvPr id="14354" name="Rectangle 38"/>
            <p:cNvSpPr>
              <a:spLocks noChangeArrowheads="1"/>
            </p:cNvSpPr>
            <p:nvPr/>
          </p:nvSpPr>
          <p:spPr bwMode="auto">
            <a:xfrm>
              <a:off x="222" y="222"/>
              <a:ext cx="540" cy="540"/>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14355" name="Rectangle 40"/>
            <p:cNvSpPr>
              <a:spLocks noChangeArrowheads="1"/>
            </p:cNvSpPr>
            <p:nvPr/>
          </p:nvSpPr>
          <p:spPr bwMode="auto">
            <a:xfrm>
              <a:off x="222" y="1301"/>
              <a:ext cx="540" cy="54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14356" name="Rectangle 41"/>
            <p:cNvSpPr>
              <a:spLocks noChangeArrowheads="1"/>
            </p:cNvSpPr>
            <p:nvPr/>
          </p:nvSpPr>
          <p:spPr bwMode="auto">
            <a:xfrm>
              <a:off x="222" y="1840"/>
              <a:ext cx="540" cy="540"/>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14357" name="Rectangle 42"/>
            <p:cNvSpPr>
              <a:spLocks noChangeArrowheads="1"/>
            </p:cNvSpPr>
            <p:nvPr/>
          </p:nvSpPr>
          <p:spPr bwMode="auto">
            <a:xfrm>
              <a:off x="222" y="2380"/>
              <a:ext cx="540" cy="540"/>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14358" name="Rectangle 43"/>
            <p:cNvSpPr>
              <a:spLocks noChangeArrowheads="1"/>
            </p:cNvSpPr>
            <p:nvPr/>
          </p:nvSpPr>
          <p:spPr bwMode="auto">
            <a:xfrm>
              <a:off x="222" y="2919"/>
              <a:ext cx="540" cy="540"/>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14359" name="Rectangle 44"/>
            <p:cNvSpPr>
              <a:spLocks noChangeArrowheads="1"/>
            </p:cNvSpPr>
            <p:nvPr/>
          </p:nvSpPr>
          <p:spPr bwMode="auto">
            <a:xfrm>
              <a:off x="222" y="3459"/>
              <a:ext cx="540" cy="540"/>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14360" name="Rectangle 45"/>
            <p:cNvSpPr>
              <a:spLocks noChangeArrowheads="1"/>
            </p:cNvSpPr>
            <p:nvPr/>
          </p:nvSpPr>
          <p:spPr bwMode="auto">
            <a:xfrm>
              <a:off x="222" y="3998"/>
              <a:ext cx="540" cy="540"/>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14361" name="Rectangle 39"/>
            <p:cNvSpPr>
              <a:spLocks noChangeArrowheads="1"/>
            </p:cNvSpPr>
            <p:nvPr/>
          </p:nvSpPr>
          <p:spPr bwMode="auto">
            <a:xfrm>
              <a:off x="222" y="761"/>
              <a:ext cx="540" cy="54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14362" name="Rectangle 40"/>
            <p:cNvSpPr>
              <a:spLocks noChangeArrowheads="1"/>
            </p:cNvSpPr>
            <p:nvPr/>
          </p:nvSpPr>
          <p:spPr bwMode="auto">
            <a:xfrm>
              <a:off x="222" y="4538"/>
              <a:ext cx="540" cy="222"/>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14363" name="Rectangle 43"/>
            <p:cNvSpPr>
              <a:spLocks noChangeArrowheads="1"/>
            </p:cNvSpPr>
            <p:nvPr/>
          </p:nvSpPr>
          <p:spPr bwMode="auto">
            <a:xfrm>
              <a:off x="222" y="0"/>
              <a:ext cx="540" cy="222"/>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grpSp>
      <p:sp>
        <p:nvSpPr>
          <p:cNvPr id="14367" name="Rectangle 13"/>
          <p:cNvSpPr>
            <a:spLocks noChangeArrowheads="1"/>
          </p:cNvSpPr>
          <p:nvPr/>
        </p:nvSpPr>
        <p:spPr bwMode="auto">
          <a:xfrm>
            <a:off x="3656013" y="7204075"/>
            <a:ext cx="4715023"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defTabSz="995363" eaLnBrk="0" hangingPunct="0">
              <a:spcBef>
                <a:spcPct val="0"/>
              </a:spcBef>
              <a:buClrTx/>
              <a:buSzTx/>
              <a:buFontTx/>
              <a:buNone/>
            </a:pPr>
            <a:r>
              <a:rPr lang="fr-FR" sz="800" dirty="0" smtClean="0">
                <a:solidFill>
                  <a:srgbClr val="424242"/>
                </a:solidFill>
                <a:latin typeface="Arial Black" pitchFamily="34" charset="0"/>
              </a:rPr>
              <a:t>IUT Paris Descartes – Outils Collaboratifs – L3 MIAGE</a:t>
            </a:r>
          </a:p>
          <a:p>
            <a:pPr algn="ctr" defTabSz="995363" eaLnBrk="0" hangingPunct="0">
              <a:spcBef>
                <a:spcPct val="0"/>
              </a:spcBef>
              <a:buClrTx/>
              <a:buSzTx/>
              <a:buFontTx/>
              <a:buNone/>
            </a:pPr>
            <a:r>
              <a:rPr lang="fr-FR" sz="800" dirty="0" err="1" smtClean="0">
                <a:solidFill>
                  <a:srgbClr val="424242"/>
                </a:solidFill>
                <a:latin typeface="Arial Black" pitchFamily="34" charset="0"/>
              </a:rPr>
              <a:t>Bensaber</a:t>
            </a:r>
            <a:r>
              <a:rPr lang="fr-FR" sz="800" dirty="0" smtClean="0">
                <a:solidFill>
                  <a:srgbClr val="424242"/>
                </a:solidFill>
                <a:latin typeface="Arial Black" pitchFamily="34" charset="0"/>
              </a:rPr>
              <a:t> Nabila – </a:t>
            </a:r>
            <a:r>
              <a:rPr lang="fr-FR" sz="800" dirty="0" err="1" smtClean="0">
                <a:solidFill>
                  <a:srgbClr val="424242"/>
                </a:solidFill>
                <a:latin typeface="Arial Black" pitchFamily="34" charset="0"/>
              </a:rPr>
              <a:t>Leca</a:t>
            </a:r>
            <a:r>
              <a:rPr lang="fr-FR" sz="800" dirty="0" smtClean="0">
                <a:solidFill>
                  <a:srgbClr val="424242"/>
                </a:solidFill>
                <a:latin typeface="Arial Black" pitchFamily="34" charset="0"/>
              </a:rPr>
              <a:t> Bastien – </a:t>
            </a:r>
            <a:r>
              <a:rPr lang="fr-FR" sz="800" dirty="0" err="1" smtClean="0">
                <a:solidFill>
                  <a:srgbClr val="424242"/>
                </a:solidFill>
                <a:latin typeface="Arial Black" pitchFamily="34" charset="0"/>
              </a:rPr>
              <a:t>Yvard</a:t>
            </a:r>
            <a:r>
              <a:rPr lang="fr-FR" sz="800" dirty="0" smtClean="0">
                <a:solidFill>
                  <a:srgbClr val="424242"/>
                </a:solidFill>
                <a:latin typeface="Arial Black" pitchFamily="34" charset="0"/>
              </a:rPr>
              <a:t> Thomas</a:t>
            </a:r>
            <a:endParaRPr lang="fr-FR" sz="800" dirty="0">
              <a:solidFill>
                <a:srgbClr val="424242"/>
              </a:solidFill>
              <a:latin typeface="Arial Black" pitchFamily="34" charset="0"/>
            </a:endParaRPr>
          </a:p>
        </p:txBody>
      </p:sp>
      <p:sp>
        <p:nvSpPr>
          <p:cNvPr id="14368" name="Espace réservé du numéro de diapositive 5"/>
          <p:cNvSpPr txBox="1">
            <a:spLocks noGrp="1"/>
          </p:cNvSpPr>
          <p:nvPr/>
        </p:nvSpPr>
        <p:spPr bwMode="auto">
          <a:xfrm>
            <a:off x="7662863" y="7275513"/>
            <a:ext cx="2673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428" tIns="49720" rIns="99428" bIns="49720"/>
          <a:lstStyle>
            <a:lvl1pPr defTabSz="995363" eaLnBrk="0" hangingPunct="0">
              <a:spcBef>
                <a:spcPct val="0"/>
              </a:spcBef>
              <a:defRPr sz="2400">
                <a:solidFill>
                  <a:schemeClr val="tx1"/>
                </a:solidFill>
                <a:latin typeface="Arial" charset="0"/>
                <a:ea typeface="ヒラギノ角ゴ Pro W3" charset="-128"/>
              </a:defRPr>
            </a:lvl1pPr>
            <a:lvl2pPr marL="809625" indent="-311150" defTabSz="995363" eaLnBrk="0" hangingPunct="0">
              <a:spcBef>
                <a:spcPct val="0"/>
              </a:spcBef>
              <a:defRPr sz="2400">
                <a:solidFill>
                  <a:schemeClr val="tx1"/>
                </a:solidFill>
                <a:latin typeface="Arial" charset="0"/>
                <a:ea typeface="ヒラギノ角ゴ Pro W3" charset="-128"/>
              </a:defRPr>
            </a:lvl2pPr>
            <a:lvl3pPr marL="1244600" indent="-249238" defTabSz="995363" eaLnBrk="0" hangingPunct="0">
              <a:spcBef>
                <a:spcPct val="0"/>
              </a:spcBef>
              <a:defRPr sz="2400">
                <a:solidFill>
                  <a:schemeClr val="tx1"/>
                </a:solidFill>
                <a:latin typeface="Arial" charset="0"/>
                <a:ea typeface="ヒラギノ角ゴ Pro W3" charset="-128"/>
              </a:defRPr>
            </a:lvl3pPr>
            <a:lvl4pPr marL="1741488" indent="-247650" defTabSz="995363" eaLnBrk="0" hangingPunct="0">
              <a:spcBef>
                <a:spcPct val="0"/>
              </a:spcBef>
              <a:defRPr sz="2400">
                <a:solidFill>
                  <a:schemeClr val="tx1"/>
                </a:solidFill>
                <a:latin typeface="Arial" charset="0"/>
                <a:ea typeface="ヒラギノ角ゴ Pro W3" charset="-128"/>
              </a:defRPr>
            </a:lvl4pPr>
            <a:lvl5pPr marL="2239963" indent="-249238" defTabSz="995363" eaLnBrk="0" hangingPunct="0">
              <a:spcBef>
                <a:spcPct val="0"/>
              </a:spcBef>
              <a:defRPr sz="2400">
                <a:solidFill>
                  <a:schemeClr val="tx1"/>
                </a:solidFill>
                <a:latin typeface="Arial" charset="0"/>
                <a:ea typeface="ヒラギノ角ゴ Pro W3" charset="-128"/>
              </a:defRPr>
            </a:lvl5pPr>
            <a:lvl6pPr marL="2697163" indent="-249238" defTabSz="995363" eaLnBrk="0" fontAlgn="base" hangingPunct="0">
              <a:spcBef>
                <a:spcPct val="0"/>
              </a:spcBef>
              <a:spcAft>
                <a:spcPct val="0"/>
              </a:spcAft>
              <a:defRPr sz="2400">
                <a:solidFill>
                  <a:schemeClr val="tx1"/>
                </a:solidFill>
                <a:latin typeface="Arial" charset="0"/>
                <a:ea typeface="ヒラギノ角ゴ Pro W3" charset="-128"/>
              </a:defRPr>
            </a:lvl6pPr>
            <a:lvl7pPr marL="3154363" indent="-249238" defTabSz="995363" eaLnBrk="0" fontAlgn="base" hangingPunct="0">
              <a:spcBef>
                <a:spcPct val="0"/>
              </a:spcBef>
              <a:spcAft>
                <a:spcPct val="0"/>
              </a:spcAft>
              <a:defRPr sz="2400">
                <a:solidFill>
                  <a:schemeClr val="tx1"/>
                </a:solidFill>
                <a:latin typeface="Arial" charset="0"/>
                <a:ea typeface="ヒラギノ角ゴ Pro W3" charset="-128"/>
              </a:defRPr>
            </a:lvl7pPr>
            <a:lvl8pPr marL="3611563" indent="-249238" defTabSz="995363" eaLnBrk="0" fontAlgn="base" hangingPunct="0">
              <a:spcBef>
                <a:spcPct val="0"/>
              </a:spcBef>
              <a:spcAft>
                <a:spcPct val="0"/>
              </a:spcAft>
              <a:defRPr sz="2400">
                <a:solidFill>
                  <a:schemeClr val="tx1"/>
                </a:solidFill>
                <a:latin typeface="Arial" charset="0"/>
                <a:ea typeface="ヒラギノ角ゴ Pro W3" charset="-128"/>
              </a:defRPr>
            </a:lvl8pPr>
            <a:lvl9pPr marL="4068763" indent="-249238" defTabSz="995363" eaLnBrk="0" fontAlgn="base" hangingPunct="0">
              <a:spcBef>
                <a:spcPct val="0"/>
              </a:spcBef>
              <a:spcAft>
                <a:spcPct val="0"/>
              </a:spcAft>
              <a:defRPr sz="2400">
                <a:solidFill>
                  <a:schemeClr val="tx1"/>
                </a:solidFill>
                <a:latin typeface="Arial" charset="0"/>
                <a:ea typeface="ヒラギノ角ゴ Pro W3" charset="-128"/>
              </a:defRPr>
            </a:lvl9pPr>
          </a:lstStyle>
          <a:p>
            <a:pPr algn="r">
              <a:buClrTx/>
              <a:buSzTx/>
              <a:buFontTx/>
              <a:buNone/>
            </a:pPr>
            <a:fld id="{EC99AFFB-EA7D-4A0A-8FFB-B9BA545BEFB5}" type="slidenum">
              <a:rPr lang="fr-FR" sz="800">
                <a:solidFill>
                  <a:srgbClr val="414141"/>
                </a:solidFill>
                <a:latin typeface="Arial Black" pitchFamily="34" charset="0"/>
              </a:rPr>
              <a:pPr algn="r">
                <a:buClrTx/>
                <a:buSzTx/>
                <a:buFontTx/>
                <a:buNone/>
              </a:pPr>
              <a:t>2</a:t>
            </a:fld>
            <a:endParaRPr lang="fr-FR" sz="8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ce réservé du numéro de diapositive 5"/>
          <p:cNvSpPr>
            <a:spLocks noGrp="1"/>
          </p:cNvSpPr>
          <p:nvPr>
            <p:ph type="sldNum" sz="quarter" idx="12"/>
          </p:nvPr>
        </p:nvSpPr>
        <p:spPr>
          <a:xfrm>
            <a:off x="7662863" y="7275513"/>
            <a:ext cx="2673350" cy="336550"/>
          </a:xfrm>
        </p:spPr>
        <p:txBody>
          <a:bodyPr/>
          <a:lstStyle>
            <a:lvl1pPr defTabSz="995363" eaLnBrk="0" hangingPunct="0">
              <a:spcBef>
                <a:spcPct val="0"/>
              </a:spcBef>
              <a:defRPr sz="2400">
                <a:solidFill>
                  <a:schemeClr val="tx1"/>
                </a:solidFill>
                <a:latin typeface="Arial" charset="0"/>
                <a:ea typeface="ヒラギノ角ゴ Pro W3" charset="-128"/>
              </a:defRPr>
            </a:lvl1pPr>
            <a:lvl2pPr marL="809625" indent="-311150" defTabSz="995363" eaLnBrk="0" hangingPunct="0">
              <a:spcBef>
                <a:spcPct val="0"/>
              </a:spcBef>
              <a:defRPr sz="2400">
                <a:solidFill>
                  <a:schemeClr val="tx1"/>
                </a:solidFill>
                <a:latin typeface="Arial" charset="0"/>
                <a:ea typeface="ヒラギノ角ゴ Pro W3" charset="-128"/>
              </a:defRPr>
            </a:lvl2pPr>
            <a:lvl3pPr marL="1244600" indent="-249238" defTabSz="995363" eaLnBrk="0" hangingPunct="0">
              <a:spcBef>
                <a:spcPct val="0"/>
              </a:spcBef>
              <a:defRPr sz="2400">
                <a:solidFill>
                  <a:schemeClr val="tx1"/>
                </a:solidFill>
                <a:latin typeface="Arial" charset="0"/>
                <a:ea typeface="ヒラギノ角ゴ Pro W3" charset="-128"/>
              </a:defRPr>
            </a:lvl3pPr>
            <a:lvl4pPr marL="1741488" indent="-247650" defTabSz="995363" eaLnBrk="0" hangingPunct="0">
              <a:spcBef>
                <a:spcPct val="0"/>
              </a:spcBef>
              <a:defRPr sz="2400">
                <a:solidFill>
                  <a:schemeClr val="tx1"/>
                </a:solidFill>
                <a:latin typeface="Arial" charset="0"/>
                <a:ea typeface="ヒラギノ角ゴ Pro W3" charset="-128"/>
              </a:defRPr>
            </a:lvl4pPr>
            <a:lvl5pPr marL="2239963" indent="-249238" defTabSz="995363" eaLnBrk="0" hangingPunct="0">
              <a:spcBef>
                <a:spcPct val="0"/>
              </a:spcBef>
              <a:defRPr sz="2400">
                <a:solidFill>
                  <a:schemeClr val="tx1"/>
                </a:solidFill>
                <a:latin typeface="Arial" charset="0"/>
                <a:ea typeface="ヒラギノ角ゴ Pro W3" charset="-128"/>
              </a:defRPr>
            </a:lvl5pPr>
            <a:lvl6pPr marL="2697163" indent="-249238" defTabSz="995363" eaLnBrk="0" fontAlgn="base" hangingPunct="0">
              <a:spcBef>
                <a:spcPct val="0"/>
              </a:spcBef>
              <a:spcAft>
                <a:spcPct val="0"/>
              </a:spcAft>
              <a:defRPr sz="2400">
                <a:solidFill>
                  <a:schemeClr val="tx1"/>
                </a:solidFill>
                <a:latin typeface="Arial" charset="0"/>
                <a:ea typeface="ヒラギノ角ゴ Pro W3" charset="-128"/>
              </a:defRPr>
            </a:lvl6pPr>
            <a:lvl7pPr marL="3154363" indent="-249238" defTabSz="995363" eaLnBrk="0" fontAlgn="base" hangingPunct="0">
              <a:spcBef>
                <a:spcPct val="0"/>
              </a:spcBef>
              <a:spcAft>
                <a:spcPct val="0"/>
              </a:spcAft>
              <a:defRPr sz="2400">
                <a:solidFill>
                  <a:schemeClr val="tx1"/>
                </a:solidFill>
                <a:latin typeface="Arial" charset="0"/>
                <a:ea typeface="ヒラギノ角ゴ Pro W3" charset="-128"/>
              </a:defRPr>
            </a:lvl7pPr>
            <a:lvl8pPr marL="3611563" indent="-249238" defTabSz="995363" eaLnBrk="0" fontAlgn="base" hangingPunct="0">
              <a:spcBef>
                <a:spcPct val="0"/>
              </a:spcBef>
              <a:spcAft>
                <a:spcPct val="0"/>
              </a:spcAft>
              <a:defRPr sz="2400">
                <a:solidFill>
                  <a:schemeClr val="tx1"/>
                </a:solidFill>
                <a:latin typeface="Arial" charset="0"/>
                <a:ea typeface="ヒラギノ角ゴ Pro W3" charset="-128"/>
              </a:defRPr>
            </a:lvl8pPr>
            <a:lvl9pPr marL="4068763" indent="-249238" defTabSz="995363" eaLnBrk="0" fontAlgn="base" hangingPunct="0">
              <a:spcBef>
                <a:spcPct val="0"/>
              </a:spcBef>
              <a:spcAft>
                <a:spcPct val="0"/>
              </a:spcAft>
              <a:defRPr sz="2400">
                <a:solidFill>
                  <a:schemeClr val="tx1"/>
                </a:solidFill>
                <a:latin typeface="Arial" charset="0"/>
                <a:ea typeface="ヒラギノ角ゴ Pro W3" charset="-128"/>
              </a:defRPr>
            </a:lvl9pPr>
          </a:lstStyle>
          <a:p>
            <a:fld id="{CD303715-C873-4557-9401-88D157E9DDE5}" type="slidenum">
              <a:rPr lang="fr-FR" sz="800">
                <a:solidFill>
                  <a:srgbClr val="414141"/>
                </a:solidFill>
                <a:latin typeface="Arial Black" pitchFamily="34" charset="0"/>
              </a:rPr>
              <a:pPr/>
              <a:t>3</a:t>
            </a:fld>
            <a:endParaRPr lang="fr-FR" sz="800"/>
          </a:p>
        </p:txBody>
      </p:sp>
      <p:grpSp>
        <p:nvGrpSpPr>
          <p:cNvPr id="17426" name="Group 18"/>
          <p:cNvGrpSpPr>
            <a:grpSpLocks/>
          </p:cNvGrpSpPr>
          <p:nvPr/>
        </p:nvGrpSpPr>
        <p:grpSpPr bwMode="auto">
          <a:xfrm>
            <a:off x="352425" y="0"/>
            <a:ext cx="857250" cy="7556500"/>
            <a:chOff x="222" y="0"/>
            <a:chExt cx="540" cy="4760"/>
          </a:xfrm>
        </p:grpSpPr>
        <p:sp>
          <p:nvSpPr>
            <p:cNvPr id="17427" name="Rectangle 38"/>
            <p:cNvSpPr>
              <a:spLocks noChangeArrowheads="1"/>
            </p:cNvSpPr>
            <p:nvPr/>
          </p:nvSpPr>
          <p:spPr bwMode="auto">
            <a:xfrm>
              <a:off x="222" y="222"/>
              <a:ext cx="540" cy="540"/>
            </a:xfrm>
            <a:prstGeom prst="rect">
              <a:avLst/>
            </a:prstGeom>
            <a:solidFill>
              <a:srgbClr val="C5007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17428" name="Rectangle 40"/>
            <p:cNvSpPr>
              <a:spLocks noChangeArrowheads="1"/>
            </p:cNvSpPr>
            <p:nvPr/>
          </p:nvSpPr>
          <p:spPr bwMode="auto">
            <a:xfrm>
              <a:off x="222" y="1301"/>
              <a:ext cx="540" cy="54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17429" name="Rectangle 41"/>
            <p:cNvSpPr>
              <a:spLocks noChangeArrowheads="1"/>
            </p:cNvSpPr>
            <p:nvPr/>
          </p:nvSpPr>
          <p:spPr bwMode="auto">
            <a:xfrm>
              <a:off x="222" y="1840"/>
              <a:ext cx="540" cy="540"/>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17430" name="Rectangle 42"/>
            <p:cNvSpPr>
              <a:spLocks noChangeArrowheads="1"/>
            </p:cNvSpPr>
            <p:nvPr/>
          </p:nvSpPr>
          <p:spPr bwMode="auto">
            <a:xfrm>
              <a:off x="222" y="2380"/>
              <a:ext cx="540" cy="540"/>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17431" name="Rectangle 43"/>
            <p:cNvSpPr>
              <a:spLocks noChangeArrowheads="1"/>
            </p:cNvSpPr>
            <p:nvPr/>
          </p:nvSpPr>
          <p:spPr bwMode="auto">
            <a:xfrm>
              <a:off x="222" y="2919"/>
              <a:ext cx="540" cy="540"/>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17432" name="Rectangle 44"/>
            <p:cNvSpPr>
              <a:spLocks noChangeArrowheads="1"/>
            </p:cNvSpPr>
            <p:nvPr/>
          </p:nvSpPr>
          <p:spPr bwMode="auto">
            <a:xfrm>
              <a:off x="222" y="3459"/>
              <a:ext cx="540" cy="540"/>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17433" name="Rectangle 45"/>
            <p:cNvSpPr>
              <a:spLocks noChangeArrowheads="1"/>
            </p:cNvSpPr>
            <p:nvPr/>
          </p:nvSpPr>
          <p:spPr bwMode="auto">
            <a:xfrm>
              <a:off x="222" y="3998"/>
              <a:ext cx="540" cy="540"/>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17434" name="Rectangle 39"/>
            <p:cNvSpPr>
              <a:spLocks noChangeArrowheads="1"/>
            </p:cNvSpPr>
            <p:nvPr/>
          </p:nvSpPr>
          <p:spPr bwMode="auto">
            <a:xfrm>
              <a:off x="222" y="761"/>
              <a:ext cx="540" cy="54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17435" name="Rectangle 40"/>
            <p:cNvSpPr>
              <a:spLocks noChangeArrowheads="1"/>
            </p:cNvSpPr>
            <p:nvPr/>
          </p:nvSpPr>
          <p:spPr bwMode="auto">
            <a:xfrm>
              <a:off x="222" y="4538"/>
              <a:ext cx="540" cy="222"/>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17436" name="Rectangle 43"/>
            <p:cNvSpPr>
              <a:spLocks noChangeArrowheads="1"/>
            </p:cNvSpPr>
            <p:nvPr/>
          </p:nvSpPr>
          <p:spPr bwMode="auto">
            <a:xfrm>
              <a:off x="222" y="0"/>
              <a:ext cx="540" cy="222"/>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grpSp>
      <p:sp>
        <p:nvSpPr>
          <p:cNvPr id="17440" name="Rectangle 14"/>
          <p:cNvSpPr>
            <a:spLocks noChangeArrowheads="1"/>
          </p:cNvSpPr>
          <p:nvPr/>
        </p:nvSpPr>
        <p:spPr bwMode="auto">
          <a:xfrm>
            <a:off x="1755775" y="85725"/>
            <a:ext cx="85359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lvl="1" algn="r" defTabSz="995363">
              <a:spcBef>
                <a:spcPct val="0"/>
              </a:spcBef>
              <a:buClrTx/>
              <a:buSzTx/>
              <a:buNone/>
            </a:pPr>
            <a:r>
              <a:rPr lang="fr-FR" b="1" dirty="0" smtClean="0">
                <a:solidFill>
                  <a:srgbClr val="C5007B"/>
                </a:solidFill>
              </a:rPr>
              <a:t>Introduction</a:t>
            </a:r>
            <a:endParaRPr lang="en-US" b="1" dirty="0">
              <a:solidFill>
                <a:srgbClr val="C5007B"/>
              </a:solidFill>
            </a:endParaRPr>
          </a:p>
          <a:p>
            <a:pPr algn="r" defTabSz="995363">
              <a:spcBef>
                <a:spcPct val="0"/>
              </a:spcBef>
              <a:buClrTx/>
              <a:buSzTx/>
              <a:buFontTx/>
              <a:buNone/>
            </a:pPr>
            <a:endParaRPr lang="en-US" b="1" dirty="0" smtClean="0">
              <a:solidFill>
                <a:srgbClr val="C5007B"/>
              </a:solidFill>
            </a:endParaRPr>
          </a:p>
          <a:p>
            <a:pPr algn="r" defTabSz="995363">
              <a:spcBef>
                <a:spcPct val="0"/>
              </a:spcBef>
              <a:buClrTx/>
              <a:buSzTx/>
              <a:buFontTx/>
              <a:buNone/>
            </a:pPr>
            <a:endParaRPr lang="en-US" b="1" dirty="0">
              <a:solidFill>
                <a:srgbClr val="C5007B"/>
              </a:solidFill>
            </a:endParaRPr>
          </a:p>
          <a:p>
            <a:pPr algn="ctr" defTabSz="995363">
              <a:spcBef>
                <a:spcPct val="0"/>
              </a:spcBef>
              <a:buClrTx/>
              <a:buSzTx/>
              <a:buFontTx/>
              <a:buNone/>
            </a:pPr>
            <a:endParaRPr lang="en-US" b="1" dirty="0" smtClean="0">
              <a:solidFill>
                <a:srgbClr val="C5007B"/>
              </a:solidFill>
            </a:endParaRPr>
          </a:p>
          <a:p>
            <a:pPr algn="r" defTabSz="995363">
              <a:spcBef>
                <a:spcPct val="0"/>
              </a:spcBef>
              <a:buClrTx/>
              <a:buSzTx/>
              <a:buFontTx/>
              <a:buNone/>
            </a:pPr>
            <a:endParaRPr lang="en-US" b="1" dirty="0" smtClean="0">
              <a:solidFill>
                <a:srgbClr val="C5007B"/>
              </a:solidFill>
            </a:endParaRPr>
          </a:p>
          <a:p>
            <a:pPr algn="r" defTabSz="995363">
              <a:spcBef>
                <a:spcPct val="0"/>
              </a:spcBef>
              <a:buClrTx/>
              <a:buSzTx/>
              <a:buFontTx/>
              <a:buNone/>
            </a:pPr>
            <a:endParaRPr lang="en-US" b="1" dirty="0">
              <a:solidFill>
                <a:srgbClr val="C5007B"/>
              </a:solidFill>
            </a:endParaRPr>
          </a:p>
          <a:p>
            <a:pPr algn="r" defTabSz="995363">
              <a:spcBef>
                <a:spcPct val="0"/>
              </a:spcBef>
              <a:buClrTx/>
              <a:buSzTx/>
              <a:buFontTx/>
              <a:buNone/>
            </a:pPr>
            <a:endParaRPr lang="en-US" b="1" dirty="0" smtClean="0">
              <a:solidFill>
                <a:srgbClr val="C5007B"/>
              </a:solidFill>
            </a:endParaRPr>
          </a:p>
          <a:p>
            <a:pPr algn="r" defTabSz="995363">
              <a:spcBef>
                <a:spcPct val="0"/>
              </a:spcBef>
              <a:buClrTx/>
              <a:buSzTx/>
              <a:buFontTx/>
              <a:buNone/>
            </a:pPr>
            <a:endParaRPr lang="en-US" b="1" dirty="0">
              <a:solidFill>
                <a:srgbClr val="C5007B"/>
              </a:solidFill>
            </a:endParaRPr>
          </a:p>
          <a:p>
            <a:pPr algn="r" defTabSz="995363">
              <a:spcBef>
                <a:spcPct val="0"/>
              </a:spcBef>
              <a:buClrTx/>
              <a:buSzTx/>
              <a:buFontTx/>
              <a:buNone/>
            </a:pPr>
            <a:endParaRPr lang="en-US" b="1" dirty="0" smtClean="0">
              <a:solidFill>
                <a:srgbClr val="C5007B"/>
              </a:solidFill>
            </a:endParaRPr>
          </a:p>
          <a:p>
            <a:pPr algn="r" defTabSz="995363">
              <a:spcBef>
                <a:spcPct val="0"/>
              </a:spcBef>
              <a:buClrTx/>
              <a:buSzTx/>
              <a:buFontTx/>
              <a:buNone/>
            </a:pPr>
            <a:endParaRPr lang="en-US" b="1" dirty="0">
              <a:solidFill>
                <a:srgbClr val="C5007B"/>
              </a:solidFill>
            </a:endParaRPr>
          </a:p>
          <a:p>
            <a:pPr algn="r" defTabSz="995363">
              <a:spcBef>
                <a:spcPct val="0"/>
              </a:spcBef>
              <a:buClrTx/>
              <a:buSzTx/>
              <a:buFontTx/>
              <a:buNone/>
            </a:pPr>
            <a:endParaRPr lang="en-US" b="1" dirty="0" smtClean="0">
              <a:solidFill>
                <a:srgbClr val="C5007B"/>
              </a:solidFill>
            </a:endParaRPr>
          </a:p>
          <a:p>
            <a:pPr algn="r" defTabSz="995363">
              <a:spcBef>
                <a:spcPct val="0"/>
              </a:spcBef>
              <a:buClrTx/>
              <a:buSzTx/>
              <a:buFontTx/>
              <a:buNone/>
            </a:pPr>
            <a:endParaRPr lang="en-US" b="1" dirty="0">
              <a:solidFill>
                <a:srgbClr val="C5007B"/>
              </a:solidFill>
            </a:endParaRPr>
          </a:p>
          <a:p>
            <a:pPr algn="r" defTabSz="995363">
              <a:spcBef>
                <a:spcPct val="0"/>
              </a:spcBef>
              <a:buClrTx/>
              <a:buSzTx/>
              <a:buFontTx/>
              <a:buNone/>
            </a:pPr>
            <a:endParaRPr lang="en-US" b="1" dirty="0">
              <a:solidFill>
                <a:srgbClr val="C5007B"/>
              </a:solidFill>
            </a:endParaRPr>
          </a:p>
        </p:txBody>
      </p:sp>
      <p:sp>
        <p:nvSpPr>
          <p:cNvPr id="24" name="Rectangle 13"/>
          <p:cNvSpPr>
            <a:spLocks noChangeArrowheads="1"/>
          </p:cNvSpPr>
          <p:nvPr/>
        </p:nvSpPr>
        <p:spPr bwMode="auto">
          <a:xfrm>
            <a:off x="3656013" y="7204075"/>
            <a:ext cx="4715023"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defTabSz="995363" eaLnBrk="0" hangingPunct="0">
              <a:spcBef>
                <a:spcPct val="0"/>
              </a:spcBef>
              <a:buClrTx/>
              <a:buSzTx/>
              <a:buFontTx/>
              <a:buNone/>
            </a:pPr>
            <a:r>
              <a:rPr lang="fr-FR" sz="800" dirty="0" smtClean="0">
                <a:solidFill>
                  <a:srgbClr val="424242"/>
                </a:solidFill>
                <a:latin typeface="Arial Black" pitchFamily="34" charset="0"/>
              </a:rPr>
              <a:t>IUT Paris Descartes – Outils Collaboratifs – L3 MIAGE</a:t>
            </a:r>
          </a:p>
          <a:p>
            <a:pPr algn="ctr" defTabSz="995363" eaLnBrk="0" hangingPunct="0">
              <a:spcBef>
                <a:spcPct val="0"/>
              </a:spcBef>
              <a:buClrTx/>
              <a:buSzTx/>
              <a:buFontTx/>
              <a:buNone/>
            </a:pPr>
            <a:r>
              <a:rPr lang="fr-FR" sz="800" dirty="0" err="1" smtClean="0">
                <a:solidFill>
                  <a:srgbClr val="424242"/>
                </a:solidFill>
                <a:latin typeface="Arial Black" pitchFamily="34" charset="0"/>
              </a:rPr>
              <a:t>Bensaber</a:t>
            </a:r>
            <a:r>
              <a:rPr lang="fr-FR" sz="800" dirty="0" smtClean="0">
                <a:solidFill>
                  <a:srgbClr val="424242"/>
                </a:solidFill>
                <a:latin typeface="Arial Black" pitchFamily="34" charset="0"/>
              </a:rPr>
              <a:t> Nabila – </a:t>
            </a:r>
            <a:r>
              <a:rPr lang="fr-FR" sz="800" dirty="0" err="1" smtClean="0">
                <a:solidFill>
                  <a:srgbClr val="424242"/>
                </a:solidFill>
                <a:latin typeface="Arial Black" pitchFamily="34" charset="0"/>
              </a:rPr>
              <a:t>Leca</a:t>
            </a:r>
            <a:r>
              <a:rPr lang="fr-FR" sz="800" dirty="0" smtClean="0">
                <a:solidFill>
                  <a:srgbClr val="424242"/>
                </a:solidFill>
                <a:latin typeface="Arial Black" pitchFamily="34" charset="0"/>
              </a:rPr>
              <a:t> Bastien – </a:t>
            </a:r>
            <a:r>
              <a:rPr lang="fr-FR" sz="800" dirty="0" err="1" smtClean="0">
                <a:solidFill>
                  <a:srgbClr val="424242"/>
                </a:solidFill>
                <a:latin typeface="Arial Black" pitchFamily="34" charset="0"/>
              </a:rPr>
              <a:t>Yvard</a:t>
            </a:r>
            <a:r>
              <a:rPr lang="fr-FR" sz="800" dirty="0" smtClean="0">
                <a:solidFill>
                  <a:srgbClr val="424242"/>
                </a:solidFill>
                <a:latin typeface="Arial Black" pitchFamily="34" charset="0"/>
              </a:rPr>
              <a:t> Thomas</a:t>
            </a:r>
            <a:endParaRPr lang="fr-FR" sz="800" dirty="0">
              <a:solidFill>
                <a:srgbClr val="424242"/>
              </a:solidFill>
              <a:latin typeface="Arial Black" pitchFamily="34" charset="0"/>
            </a:endParaRPr>
          </a:p>
        </p:txBody>
      </p:sp>
      <p:sp>
        <p:nvSpPr>
          <p:cNvPr id="3" name="Rectangle 2"/>
          <p:cNvSpPr/>
          <p:nvPr/>
        </p:nvSpPr>
        <p:spPr>
          <a:xfrm>
            <a:off x="1890316" y="1756158"/>
            <a:ext cx="8083406" cy="4044184"/>
          </a:xfrm>
          <a:prstGeom prst="rect">
            <a:avLst/>
          </a:prstGeom>
        </p:spPr>
        <p:txBody>
          <a:bodyPr wrap="square">
            <a:spAutoFit/>
          </a:bodyPr>
          <a:lstStyle/>
          <a:p>
            <a:pPr defTabSz="995363">
              <a:buClr>
                <a:srgbClr val="C5007B"/>
              </a:buClr>
              <a:buNone/>
              <a:tabLst>
                <a:tab pos="831850" algn="l"/>
                <a:tab pos="1243013" algn="l"/>
                <a:tab pos="1766888" algn="l"/>
                <a:tab pos="2176463" algn="l"/>
              </a:tabLst>
            </a:pPr>
            <a:endParaRPr lang="fr-FR" sz="1200" dirty="0"/>
          </a:p>
          <a:p>
            <a:pPr marL="311150" indent="-311150" defTabSz="995363">
              <a:buClr>
                <a:srgbClr val="C5007B"/>
              </a:buClr>
              <a:tabLst>
                <a:tab pos="831850" algn="l"/>
                <a:tab pos="1243013" algn="l"/>
                <a:tab pos="1766888" algn="l"/>
                <a:tab pos="2176463" algn="l"/>
              </a:tabLst>
            </a:pPr>
            <a:r>
              <a:rPr lang="fr-FR" sz="1600" dirty="0" smtClean="0"/>
              <a:t>Dans </a:t>
            </a:r>
            <a:r>
              <a:rPr lang="fr-FR" sz="1600" dirty="0"/>
              <a:t>le monde professionnel, les outils traditionnels ont montré leurs </a:t>
            </a:r>
            <a:r>
              <a:rPr lang="fr-FR" sz="1600" dirty="0" smtClean="0"/>
              <a:t>limites :</a:t>
            </a:r>
            <a:endParaRPr lang="fr-FR" sz="1600" dirty="0"/>
          </a:p>
          <a:p>
            <a:pPr marL="311150" indent="-311150" defTabSz="995363">
              <a:buClr>
                <a:srgbClr val="C5007B"/>
              </a:buClr>
              <a:tabLst>
                <a:tab pos="831850" algn="l"/>
                <a:tab pos="1243013" algn="l"/>
                <a:tab pos="1766888" algn="l"/>
                <a:tab pos="2176463" algn="l"/>
              </a:tabLst>
            </a:pPr>
            <a:endParaRPr lang="fr-FR" sz="1600" dirty="0"/>
          </a:p>
          <a:p>
            <a:pPr marL="311150" indent="-311150" defTabSz="995363">
              <a:buClr>
                <a:srgbClr val="C5007B"/>
              </a:buClr>
              <a:tabLst>
                <a:tab pos="831850" algn="l"/>
                <a:tab pos="1243013" algn="l"/>
                <a:tab pos="1766888" algn="l"/>
                <a:tab pos="2176463" algn="l"/>
              </a:tabLst>
            </a:pPr>
            <a:r>
              <a:rPr lang="fr-FR" sz="1600" dirty="0"/>
              <a:t> </a:t>
            </a:r>
            <a:r>
              <a:rPr lang="fr-FR" sz="1600" dirty="0" smtClean="0"/>
              <a:t>La </a:t>
            </a:r>
            <a:r>
              <a:rPr lang="fr-FR" sz="1600" dirty="0"/>
              <a:t>messagerie </a:t>
            </a:r>
            <a:r>
              <a:rPr lang="fr-FR" sz="1600" dirty="0" smtClean="0"/>
              <a:t>électronique : </a:t>
            </a:r>
          </a:p>
          <a:p>
            <a:pPr marL="768350" lvl="1" indent="-311150" defTabSz="995363">
              <a:buClr>
                <a:srgbClr val="C5007B"/>
              </a:buClr>
              <a:tabLst>
                <a:tab pos="831850" algn="l"/>
                <a:tab pos="1243013" algn="l"/>
                <a:tab pos="1766888" algn="l"/>
                <a:tab pos="2176463" algn="l"/>
              </a:tabLst>
            </a:pPr>
            <a:r>
              <a:rPr lang="fr-FR" sz="1600" dirty="0"/>
              <a:t>A</a:t>
            </a:r>
            <a:r>
              <a:rPr lang="fr-FR" sz="1600" dirty="0" smtClean="0"/>
              <a:t>ugmentation de message  </a:t>
            </a:r>
          </a:p>
          <a:p>
            <a:pPr marL="768350" lvl="1" indent="-311150" defTabSz="995363">
              <a:buClr>
                <a:srgbClr val="C5007B"/>
              </a:buClr>
              <a:tabLst>
                <a:tab pos="831850" algn="l"/>
                <a:tab pos="1243013" algn="l"/>
                <a:tab pos="1766888" algn="l"/>
                <a:tab pos="2176463" algn="l"/>
              </a:tabLst>
            </a:pPr>
            <a:r>
              <a:rPr lang="fr-FR" sz="1600" dirty="0"/>
              <a:t>D</a:t>
            </a:r>
            <a:r>
              <a:rPr lang="fr-FR" sz="1600" dirty="0" smtClean="0"/>
              <a:t>iminution de l'information</a:t>
            </a:r>
          </a:p>
          <a:p>
            <a:pPr lvl="1" defTabSz="995363">
              <a:buClr>
                <a:srgbClr val="C5007B"/>
              </a:buClr>
              <a:buNone/>
              <a:tabLst>
                <a:tab pos="831850" algn="l"/>
                <a:tab pos="1243013" algn="l"/>
                <a:tab pos="1766888" algn="l"/>
                <a:tab pos="2176463" algn="l"/>
              </a:tabLst>
            </a:pPr>
            <a:endParaRPr lang="fr-FR" sz="1600" dirty="0"/>
          </a:p>
          <a:p>
            <a:pPr marL="311150" indent="-311150" defTabSz="995363">
              <a:buClr>
                <a:srgbClr val="C5007B"/>
              </a:buClr>
              <a:tabLst>
                <a:tab pos="831850" algn="l"/>
                <a:tab pos="1243013" algn="l"/>
                <a:tab pos="1766888" algn="l"/>
                <a:tab pos="2176463" algn="l"/>
              </a:tabLst>
            </a:pPr>
            <a:r>
              <a:rPr lang="fr-FR" sz="1600" dirty="0" smtClean="0"/>
              <a:t>Liste de </a:t>
            </a:r>
            <a:r>
              <a:rPr lang="fr-FR" sz="1600" dirty="0"/>
              <a:t>diffusion présente souvent les mêmes inconvénients</a:t>
            </a:r>
            <a:r>
              <a:rPr lang="fr-FR" sz="1600" dirty="0" smtClean="0"/>
              <a:t>.</a:t>
            </a:r>
          </a:p>
          <a:p>
            <a:pPr defTabSz="995363">
              <a:buClr>
                <a:srgbClr val="C5007B"/>
              </a:buClr>
              <a:buNone/>
              <a:tabLst>
                <a:tab pos="831850" algn="l"/>
                <a:tab pos="1243013" algn="l"/>
                <a:tab pos="1766888" algn="l"/>
                <a:tab pos="2176463" algn="l"/>
              </a:tabLst>
            </a:pPr>
            <a:endParaRPr lang="fr-FR" sz="1600" dirty="0"/>
          </a:p>
          <a:p>
            <a:pPr marL="311150" indent="-311150" defTabSz="995363">
              <a:buClr>
                <a:srgbClr val="C5007B"/>
              </a:buClr>
              <a:tabLst>
                <a:tab pos="831850" algn="l"/>
                <a:tab pos="1243013" algn="l"/>
                <a:tab pos="1766888" algn="l"/>
                <a:tab pos="2176463" algn="l"/>
              </a:tabLst>
            </a:pPr>
            <a:r>
              <a:rPr lang="fr-FR" sz="1600" dirty="0" smtClean="0"/>
              <a:t>Le </a:t>
            </a:r>
            <a:r>
              <a:rPr lang="fr-FR" sz="1600" dirty="0"/>
              <a:t>site web classique </a:t>
            </a:r>
            <a:endParaRPr lang="fr-FR" sz="1600" dirty="0" smtClean="0"/>
          </a:p>
          <a:p>
            <a:pPr marL="768350" lvl="1" indent="-311150" defTabSz="995363">
              <a:buClr>
                <a:srgbClr val="C5007B"/>
              </a:buClr>
              <a:tabLst>
                <a:tab pos="831850" algn="l"/>
                <a:tab pos="1243013" algn="l"/>
                <a:tab pos="1766888" algn="l"/>
                <a:tab pos="2176463" algn="l"/>
              </a:tabLst>
            </a:pPr>
            <a:r>
              <a:rPr lang="fr-FR" sz="1600" dirty="0"/>
              <a:t>C</a:t>
            </a:r>
            <a:r>
              <a:rPr lang="fr-FR" sz="1600" dirty="0" smtClean="0"/>
              <a:t>omplexité </a:t>
            </a:r>
            <a:r>
              <a:rPr lang="fr-FR" sz="1600" dirty="0"/>
              <a:t>à produire et publier les documents </a:t>
            </a:r>
          </a:p>
          <a:p>
            <a:pPr marL="768350" lvl="1" indent="-311150" defTabSz="995363">
              <a:buClr>
                <a:srgbClr val="C5007B"/>
              </a:buClr>
              <a:tabLst>
                <a:tab pos="831850" algn="l"/>
                <a:tab pos="1243013" algn="l"/>
                <a:tab pos="1766888" algn="l"/>
                <a:tab pos="2176463" algn="l"/>
              </a:tabLst>
            </a:pPr>
            <a:r>
              <a:rPr lang="fr-FR" sz="1600" dirty="0" smtClean="0"/>
              <a:t>Centralisation </a:t>
            </a:r>
            <a:r>
              <a:rPr lang="fr-FR" sz="1600" dirty="0"/>
              <a:t>de la mise en </a:t>
            </a:r>
            <a:r>
              <a:rPr lang="fr-FR" sz="1600" dirty="0" smtClean="0"/>
              <a:t>ligne</a:t>
            </a:r>
          </a:p>
          <a:p>
            <a:pPr marL="768350" lvl="1" indent="-311150" defTabSz="995363">
              <a:buClr>
                <a:srgbClr val="C5007B"/>
              </a:buClr>
              <a:tabLst>
                <a:tab pos="831850" algn="l"/>
                <a:tab pos="1243013" algn="l"/>
                <a:tab pos="1766888" algn="l"/>
                <a:tab pos="2176463" algn="l"/>
              </a:tabLst>
            </a:pPr>
            <a:r>
              <a:rPr lang="fr-FR" sz="1600" dirty="0" smtClean="0"/>
              <a:t>Délais supplémentaires</a:t>
            </a:r>
          </a:p>
          <a:p>
            <a:pPr marL="311150" indent="-311150" defTabSz="995363">
              <a:buClr>
                <a:srgbClr val="C5007B"/>
              </a:buClr>
              <a:tabLst>
                <a:tab pos="831850" algn="l"/>
                <a:tab pos="1243013" algn="l"/>
                <a:tab pos="1766888" algn="l"/>
                <a:tab pos="2176463" algn="l"/>
              </a:tabLst>
            </a:pPr>
            <a:endParaRPr lang="fr-FR" sz="1200" dirty="0"/>
          </a:p>
        </p:txBody>
      </p:sp>
      <p:pic>
        <p:nvPicPr>
          <p:cNvPr id="3074" name="Picture 2" descr="C:\Users\bensaber1\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2844" y="5143500"/>
            <a:ext cx="2943225" cy="1552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4" name="Rectangle 11"/>
          <p:cNvSpPr>
            <a:spLocks noChangeArrowheads="1"/>
          </p:cNvSpPr>
          <p:nvPr/>
        </p:nvSpPr>
        <p:spPr bwMode="auto">
          <a:xfrm>
            <a:off x="1755775" y="85725"/>
            <a:ext cx="85359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lvl="1" algn="r" defTabSz="995363">
              <a:spcBef>
                <a:spcPct val="0"/>
              </a:spcBef>
              <a:buClrTx/>
              <a:buSzTx/>
              <a:buNone/>
            </a:pPr>
            <a:r>
              <a:rPr lang="fr-FR" b="1" dirty="0">
                <a:solidFill>
                  <a:srgbClr val="0F64AA"/>
                </a:solidFill>
              </a:rPr>
              <a:t>Le principe des outils de partage</a:t>
            </a:r>
          </a:p>
          <a:p>
            <a:pPr marL="0" lvl="1" algn="r" defTabSz="995363">
              <a:spcBef>
                <a:spcPct val="0"/>
              </a:spcBef>
              <a:buClrTx/>
              <a:buSzTx/>
              <a:buNone/>
            </a:pPr>
            <a:r>
              <a:rPr lang="fr-FR" b="1" dirty="0">
                <a:solidFill>
                  <a:srgbClr val="0F64AA"/>
                </a:solidFill>
              </a:rPr>
              <a:t>Approche théorique</a:t>
            </a:r>
          </a:p>
          <a:p>
            <a:pPr marL="0" lvl="1" algn="r" defTabSz="995363">
              <a:spcBef>
                <a:spcPct val="0"/>
              </a:spcBef>
              <a:buClrTx/>
              <a:buSzTx/>
              <a:buNone/>
            </a:pPr>
            <a:endParaRPr lang="fr-FR" b="1" dirty="0" smtClean="0">
              <a:solidFill>
                <a:srgbClr val="0F64AA"/>
              </a:solidFill>
            </a:endParaRPr>
          </a:p>
          <a:p>
            <a:pPr marL="0" lvl="1" algn="r" defTabSz="995363">
              <a:spcBef>
                <a:spcPct val="0"/>
              </a:spcBef>
              <a:buClrTx/>
              <a:buSzTx/>
              <a:buNone/>
            </a:pPr>
            <a:endParaRPr lang="fr-FR" b="1" dirty="0">
              <a:solidFill>
                <a:srgbClr val="0F64AA"/>
              </a:solidFill>
            </a:endParaRPr>
          </a:p>
          <a:p>
            <a:pPr marL="0" lvl="1" algn="r" defTabSz="995363">
              <a:spcBef>
                <a:spcPct val="0"/>
              </a:spcBef>
              <a:buClrTx/>
              <a:buSzTx/>
              <a:buNone/>
            </a:pPr>
            <a:endParaRPr lang="fr-FR" b="1" dirty="0" smtClean="0">
              <a:solidFill>
                <a:srgbClr val="0F64AA"/>
              </a:solidFill>
            </a:endParaRPr>
          </a:p>
          <a:p>
            <a:pPr marL="0" lvl="1" algn="r" defTabSz="995363">
              <a:spcBef>
                <a:spcPct val="0"/>
              </a:spcBef>
              <a:buClrTx/>
              <a:buSzTx/>
              <a:buNone/>
            </a:pPr>
            <a:endParaRPr lang="fr-FR" b="1" dirty="0" smtClean="0">
              <a:solidFill>
                <a:srgbClr val="0F64AA"/>
              </a:solidFill>
            </a:endParaRPr>
          </a:p>
          <a:p>
            <a:pPr marL="0" lvl="1" algn="r" defTabSz="995363">
              <a:spcBef>
                <a:spcPct val="0"/>
              </a:spcBef>
              <a:buClrTx/>
              <a:buSzTx/>
              <a:buNone/>
            </a:pPr>
            <a:endParaRPr lang="fr-FR" b="1" dirty="0">
              <a:solidFill>
                <a:srgbClr val="0F64AA"/>
              </a:solidFill>
            </a:endParaRPr>
          </a:p>
          <a:p>
            <a:pPr marL="0" lvl="1" algn="r" defTabSz="995363">
              <a:spcBef>
                <a:spcPct val="0"/>
              </a:spcBef>
              <a:buClrTx/>
              <a:buSzTx/>
              <a:buNone/>
            </a:pPr>
            <a:endParaRPr lang="fr-FR" b="1" dirty="0" smtClean="0">
              <a:solidFill>
                <a:srgbClr val="0F64AA"/>
              </a:solidFill>
            </a:endParaRPr>
          </a:p>
          <a:p>
            <a:pPr marL="0" lvl="1" algn="r" defTabSz="995363">
              <a:spcBef>
                <a:spcPct val="0"/>
              </a:spcBef>
              <a:buClrTx/>
              <a:buSzTx/>
              <a:buNone/>
            </a:pPr>
            <a:endParaRPr lang="fr-FR" b="1" dirty="0">
              <a:solidFill>
                <a:srgbClr val="0F64AA"/>
              </a:solidFill>
            </a:endParaRPr>
          </a:p>
          <a:p>
            <a:pPr marL="0" lvl="1" algn="r" defTabSz="995363">
              <a:spcBef>
                <a:spcPct val="0"/>
              </a:spcBef>
              <a:buClrTx/>
              <a:buSzTx/>
              <a:buNone/>
            </a:pPr>
            <a:endParaRPr lang="fr-FR" b="1" dirty="0" smtClean="0">
              <a:solidFill>
                <a:srgbClr val="0F64AA"/>
              </a:solidFill>
            </a:endParaRPr>
          </a:p>
          <a:p>
            <a:pPr marL="0" lvl="1" algn="r" defTabSz="995363">
              <a:spcBef>
                <a:spcPct val="0"/>
              </a:spcBef>
              <a:buClrTx/>
              <a:buSzTx/>
              <a:buNone/>
            </a:pPr>
            <a:endParaRPr lang="fr-FR" b="1" dirty="0">
              <a:solidFill>
                <a:srgbClr val="0F64AA"/>
              </a:solidFill>
            </a:endParaRPr>
          </a:p>
          <a:p>
            <a:pPr marL="0" lvl="1" algn="r" defTabSz="995363">
              <a:spcBef>
                <a:spcPct val="0"/>
              </a:spcBef>
              <a:buClrTx/>
              <a:buSzTx/>
              <a:buNone/>
            </a:pPr>
            <a:endParaRPr lang="fr-FR" b="1" dirty="0" smtClean="0">
              <a:solidFill>
                <a:srgbClr val="0F64AA"/>
              </a:solidFill>
            </a:endParaRPr>
          </a:p>
          <a:p>
            <a:pPr marL="0" lvl="1" algn="r" defTabSz="995363">
              <a:spcBef>
                <a:spcPct val="0"/>
              </a:spcBef>
              <a:buClrTx/>
              <a:buSzTx/>
              <a:buNone/>
            </a:pPr>
            <a:endParaRPr lang="fr-FR" b="1" dirty="0">
              <a:solidFill>
                <a:srgbClr val="0F64AA"/>
              </a:solidFill>
            </a:endParaRPr>
          </a:p>
          <a:p>
            <a:pPr marL="0" lvl="1" algn="r" defTabSz="995363">
              <a:spcBef>
                <a:spcPct val="0"/>
              </a:spcBef>
              <a:buClrTx/>
              <a:buSzTx/>
              <a:buNone/>
            </a:pPr>
            <a:endParaRPr lang="fr-FR" b="1" dirty="0" smtClean="0">
              <a:solidFill>
                <a:srgbClr val="0F64AA"/>
              </a:solidFill>
            </a:endParaRPr>
          </a:p>
          <a:p>
            <a:pPr marL="0" lvl="1" algn="r" defTabSz="995363">
              <a:spcBef>
                <a:spcPct val="0"/>
              </a:spcBef>
              <a:buClrTx/>
              <a:buSzTx/>
              <a:buNone/>
            </a:pPr>
            <a:endParaRPr lang="fr-FR" b="1" dirty="0">
              <a:solidFill>
                <a:srgbClr val="0F64AA"/>
              </a:solidFill>
            </a:endParaRPr>
          </a:p>
          <a:p>
            <a:pPr marL="0" lvl="1" algn="r" defTabSz="995363">
              <a:spcBef>
                <a:spcPct val="0"/>
              </a:spcBef>
              <a:buClrTx/>
              <a:buSzTx/>
              <a:buNone/>
            </a:pPr>
            <a:endParaRPr lang="fr-FR" b="1" dirty="0" smtClean="0">
              <a:solidFill>
                <a:srgbClr val="0F64AA"/>
              </a:solidFill>
            </a:endParaRPr>
          </a:p>
          <a:p>
            <a:pPr marL="0" lvl="1" defTabSz="995363">
              <a:spcBef>
                <a:spcPct val="0"/>
              </a:spcBef>
              <a:buClrTx/>
              <a:buSzTx/>
              <a:buNone/>
            </a:pPr>
            <a:endParaRPr lang="fr-FR" b="1" dirty="0" smtClean="0">
              <a:solidFill>
                <a:srgbClr val="0F64AA"/>
              </a:solidFill>
            </a:endParaRPr>
          </a:p>
          <a:p>
            <a:pPr marL="0" lvl="1" algn="r" defTabSz="995363">
              <a:spcBef>
                <a:spcPct val="0"/>
              </a:spcBef>
              <a:buClrTx/>
              <a:buSzTx/>
              <a:buNone/>
            </a:pPr>
            <a:endParaRPr lang="fr-FR" b="1" dirty="0">
              <a:solidFill>
                <a:srgbClr val="0F64AA"/>
              </a:solidFill>
            </a:endParaRPr>
          </a:p>
          <a:p>
            <a:pPr marL="0" lvl="1" algn="r" defTabSz="995363">
              <a:spcBef>
                <a:spcPct val="0"/>
              </a:spcBef>
              <a:buClrTx/>
              <a:buSzTx/>
              <a:buNone/>
            </a:pPr>
            <a:endParaRPr lang="fr-FR" b="1" dirty="0">
              <a:solidFill>
                <a:srgbClr val="0F64AA"/>
              </a:solidFill>
            </a:endParaRPr>
          </a:p>
        </p:txBody>
      </p:sp>
      <p:sp>
        <p:nvSpPr>
          <p:cNvPr id="28685" name="Rectangle 12"/>
          <p:cNvSpPr>
            <a:spLocks noChangeArrowheads="1"/>
          </p:cNvSpPr>
          <p:nvPr/>
        </p:nvSpPr>
        <p:spPr bwMode="auto">
          <a:xfrm>
            <a:off x="1755775" y="972320"/>
            <a:ext cx="8407400" cy="5311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995363">
              <a:buClr>
                <a:srgbClr val="0F64AA"/>
              </a:buClr>
              <a:buNone/>
              <a:tabLst>
                <a:tab pos="831850" algn="l"/>
                <a:tab pos="1243013" algn="l"/>
                <a:tab pos="1766888" algn="l"/>
                <a:tab pos="2176463" algn="l"/>
              </a:tabLst>
            </a:pPr>
            <a:endParaRPr lang="fr-FR" sz="2200" dirty="0" smtClean="0"/>
          </a:p>
        </p:txBody>
      </p:sp>
      <p:grpSp>
        <p:nvGrpSpPr>
          <p:cNvPr id="28700" name="Group 28"/>
          <p:cNvGrpSpPr>
            <a:grpSpLocks/>
          </p:cNvGrpSpPr>
          <p:nvPr/>
        </p:nvGrpSpPr>
        <p:grpSpPr bwMode="auto">
          <a:xfrm>
            <a:off x="352425" y="0"/>
            <a:ext cx="857250" cy="7556500"/>
            <a:chOff x="222" y="0"/>
            <a:chExt cx="540" cy="4760"/>
          </a:xfrm>
        </p:grpSpPr>
        <p:sp>
          <p:nvSpPr>
            <p:cNvPr id="28701" name="Rectangle 38"/>
            <p:cNvSpPr>
              <a:spLocks noChangeArrowheads="1"/>
            </p:cNvSpPr>
            <p:nvPr/>
          </p:nvSpPr>
          <p:spPr bwMode="auto">
            <a:xfrm>
              <a:off x="222" y="222"/>
              <a:ext cx="540" cy="540"/>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28702" name="Rectangle 40"/>
            <p:cNvSpPr>
              <a:spLocks noChangeArrowheads="1"/>
            </p:cNvSpPr>
            <p:nvPr/>
          </p:nvSpPr>
          <p:spPr bwMode="auto">
            <a:xfrm>
              <a:off x="222" y="1301"/>
              <a:ext cx="540" cy="54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28703" name="Rectangle 41"/>
            <p:cNvSpPr>
              <a:spLocks noChangeArrowheads="1"/>
            </p:cNvSpPr>
            <p:nvPr/>
          </p:nvSpPr>
          <p:spPr bwMode="auto">
            <a:xfrm>
              <a:off x="222" y="1840"/>
              <a:ext cx="540" cy="540"/>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28704" name="Rectangle 42"/>
            <p:cNvSpPr>
              <a:spLocks noChangeArrowheads="1"/>
            </p:cNvSpPr>
            <p:nvPr/>
          </p:nvSpPr>
          <p:spPr bwMode="auto">
            <a:xfrm>
              <a:off x="222" y="2380"/>
              <a:ext cx="540" cy="540"/>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28705" name="Rectangle 43"/>
            <p:cNvSpPr>
              <a:spLocks noChangeArrowheads="1"/>
            </p:cNvSpPr>
            <p:nvPr/>
          </p:nvSpPr>
          <p:spPr bwMode="auto">
            <a:xfrm>
              <a:off x="222" y="2919"/>
              <a:ext cx="540" cy="540"/>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28706" name="Rectangle 44"/>
            <p:cNvSpPr>
              <a:spLocks noChangeArrowheads="1"/>
            </p:cNvSpPr>
            <p:nvPr/>
          </p:nvSpPr>
          <p:spPr bwMode="auto">
            <a:xfrm>
              <a:off x="222" y="3459"/>
              <a:ext cx="540" cy="540"/>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28707" name="Rectangle 45"/>
            <p:cNvSpPr>
              <a:spLocks noChangeArrowheads="1"/>
            </p:cNvSpPr>
            <p:nvPr/>
          </p:nvSpPr>
          <p:spPr bwMode="auto">
            <a:xfrm>
              <a:off x="222" y="3998"/>
              <a:ext cx="540" cy="540"/>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28708" name="Rectangle 39"/>
            <p:cNvSpPr>
              <a:spLocks noChangeArrowheads="1"/>
            </p:cNvSpPr>
            <p:nvPr/>
          </p:nvSpPr>
          <p:spPr bwMode="auto">
            <a:xfrm>
              <a:off x="222" y="761"/>
              <a:ext cx="540" cy="540"/>
            </a:xfrm>
            <a:prstGeom prst="rect">
              <a:avLst/>
            </a:prstGeom>
            <a:solidFill>
              <a:srgbClr val="0F64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28709" name="Rectangle 40"/>
            <p:cNvSpPr>
              <a:spLocks noChangeArrowheads="1"/>
            </p:cNvSpPr>
            <p:nvPr/>
          </p:nvSpPr>
          <p:spPr bwMode="auto">
            <a:xfrm>
              <a:off x="222" y="4538"/>
              <a:ext cx="540" cy="222"/>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28710" name="Rectangle 43"/>
            <p:cNvSpPr>
              <a:spLocks noChangeArrowheads="1"/>
            </p:cNvSpPr>
            <p:nvPr/>
          </p:nvSpPr>
          <p:spPr bwMode="auto">
            <a:xfrm>
              <a:off x="222" y="0"/>
              <a:ext cx="540" cy="222"/>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grpSp>
      <p:sp>
        <p:nvSpPr>
          <p:cNvPr id="28715" name="Espace réservé du numéro de diapositive 5"/>
          <p:cNvSpPr txBox="1">
            <a:spLocks noGrp="1"/>
          </p:cNvSpPr>
          <p:nvPr/>
        </p:nvSpPr>
        <p:spPr bwMode="auto">
          <a:xfrm>
            <a:off x="7662863" y="7275513"/>
            <a:ext cx="2673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428" tIns="49720" rIns="99428" bIns="49720"/>
          <a:lstStyle>
            <a:lvl1pPr defTabSz="995363" eaLnBrk="0" hangingPunct="0">
              <a:spcBef>
                <a:spcPct val="0"/>
              </a:spcBef>
              <a:defRPr sz="2400">
                <a:solidFill>
                  <a:schemeClr val="tx1"/>
                </a:solidFill>
                <a:latin typeface="Arial" charset="0"/>
                <a:ea typeface="ヒラギノ角ゴ Pro W3" charset="-128"/>
              </a:defRPr>
            </a:lvl1pPr>
            <a:lvl2pPr marL="809625" indent="-311150" defTabSz="995363" eaLnBrk="0" hangingPunct="0">
              <a:spcBef>
                <a:spcPct val="0"/>
              </a:spcBef>
              <a:defRPr sz="2400">
                <a:solidFill>
                  <a:schemeClr val="tx1"/>
                </a:solidFill>
                <a:latin typeface="Arial" charset="0"/>
                <a:ea typeface="ヒラギノ角ゴ Pro W3" charset="-128"/>
              </a:defRPr>
            </a:lvl2pPr>
            <a:lvl3pPr marL="1244600" indent="-249238" defTabSz="995363" eaLnBrk="0" hangingPunct="0">
              <a:spcBef>
                <a:spcPct val="0"/>
              </a:spcBef>
              <a:defRPr sz="2400">
                <a:solidFill>
                  <a:schemeClr val="tx1"/>
                </a:solidFill>
                <a:latin typeface="Arial" charset="0"/>
                <a:ea typeface="ヒラギノ角ゴ Pro W3" charset="-128"/>
              </a:defRPr>
            </a:lvl3pPr>
            <a:lvl4pPr marL="1741488" indent="-247650" defTabSz="995363" eaLnBrk="0" hangingPunct="0">
              <a:spcBef>
                <a:spcPct val="0"/>
              </a:spcBef>
              <a:defRPr sz="2400">
                <a:solidFill>
                  <a:schemeClr val="tx1"/>
                </a:solidFill>
                <a:latin typeface="Arial" charset="0"/>
                <a:ea typeface="ヒラギノ角ゴ Pro W3" charset="-128"/>
              </a:defRPr>
            </a:lvl4pPr>
            <a:lvl5pPr marL="2239963" indent="-249238" defTabSz="995363" eaLnBrk="0" hangingPunct="0">
              <a:spcBef>
                <a:spcPct val="0"/>
              </a:spcBef>
              <a:defRPr sz="2400">
                <a:solidFill>
                  <a:schemeClr val="tx1"/>
                </a:solidFill>
                <a:latin typeface="Arial" charset="0"/>
                <a:ea typeface="ヒラギノ角ゴ Pro W3" charset="-128"/>
              </a:defRPr>
            </a:lvl5pPr>
            <a:lvl6pPr marL="2697163" indent="-249238" defTabSz="995363" eaLnBrk="0" fontAlgn="base" hangingPunct="0">
              <a:spcBef>
                <a:spcPct val="0"/>
              </a:spcBef>
              <a:spcAft>
                <a:spcPct val="0"/>
              </a:spcAft>
              <a:defRPr sz="2400">
                <a:solidFill>
                  <a:schemeClr val="tx1"/>
                </a:solidFill>
                <a:latin typeface="Arial" charset="0"/>
                <a:ea typeface="ヒラギノ角ゴ Pro W3" charset="-128"/>
              </a:defRPr>
            </a:lvl6pPr>
            <a:lvl7pPr marL="3154363" indent="-249238" defTabSz="995363" eaLnBrk="0" fontAlgn="base" hangingPunct="0">
              <a:spcBef>
                <a:spcPct val="0"/>
              </a:spcBef>
              <a:spcAft>
                <a:spcPct val="0"/>
              </a:spcAft>
              <a:defRPr sz="2400">
                <a:solidFill>
                  <a:schemeClr val="tx1"/>
                </a:solidFill>
                <a:latin typeface="Arial" charset="0"/>
                <a:ea typeface="ヒラギノ角ゴ Pro W3" charset="-128"/>
              </a:defRPr>
            </a:lvl7pPr>
            <a:lvl8pPr marL="3611563" indent="-249238" defTabSz="995363" eaLnBrk="0" fontAlgn="base" hangingPunct="0">
              <a:spcBef>
                <a:spcPct val="0"/>
              </a:spcBef>
              <a:spcAft>
                <a:spcPct val="0"/>
              </a:spcAft>
              <a:defRPr sz="2400">
                <a:solidFill>
                  <a:schemeClr val="tx1"/>
                </a:solidFill>
                <a:latin typeface="Arial" charset="0"/>
                <a:ea typeface="ヒラギノ角ゴ Pro W3" charset="-128"/>
              </a:defRPr>
            </a:lvl8pPr>
            <a:lvl9pPr marL="4068763" indent="-249238" defTabSz="995363" eaLnBrk="0" fontAlgn="base" hangingPunct="0">
              <a:spcBef>
                <a:spcPct val="0"/>
              </a:spcBef>
              <a:spcAft>
                <a:spcPct val="0"/>
              </a:spcAft>
              <a:defRPr sz="2400">
                <a:solidFill>
                  <a:schemeClr val="tx1"/>
                </a:solidFill>
                <a:latin typeface="Arial" charset="0"/>
                <a:ea typeface="ヒラギノ角ゴ Pro W3" charset="-128"/>
              </a:defRPr>
            </a:lvl9pPr>
          </a:lstStyle>
          <a:p>
            <a:pPr algn="r">
              <a:buClrTx/>
              <a:buSzTx/>
              <a:buFontTx/>
              <a:buNone/>
            </a:pPr>
            <a:fld id="{6B365106-0FCA-44C8-BFCD-AD1483352750}" type="slidenum">
              <a:rPr lang="fr-FR" sz="800">
                <a:solidFill>
                  <a:srgbClr val="414141"/>
                </a:solidFill>
                <a:latin typeface="Arial Black" pitchFamily="34" charset="0"/>
              </a:rPr>
              <a:pPr algn="r">
                <a:buClrTx/>
                <a:buSzTx/>
                <a:buFontTx/>
                <a:buNone/>
              </a:pPr>
              <a:t>4</a:t>
            </a:fld>
            <a:endParaRPr lang="fr-FR" sz="800"/>
          </a:p>
        </p:txBody>
      </p:sp>
      <p:sp>
        <p:nvSpPr>
          <p:cNvPr id="21" name="Rectangle 13"/>
          <p:cNvSpPr>
            <a:spLocks noChangeArrowheads="1"/>
          </p:cNvSpPr>
          <p:nvPr/>
        </p:nvSpPr>
        <p:spPr bwMode="auto">
          <a:xfrm>
            <a:off x="3656013" y="7204075"/>
            <a:ext cx="4715023"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defTabSz="995363" eaLnBrk="0" hangingPunct="0">
              <a:spcBef>
                <a:spcPct val="0"/>
              </a:spcBef>
              <a:buClrTx/>
              <a:buSzTx/>
              <a:buFontTx/>
              <a:buNone/>
            </a:pPr>
            <a:r>
              <a:rPr lang="fr-FR" sz="800" dirty="0" smtClean="0">
                <a:solidFill>
                  <a:srgbClr val="424242"/>
                </a:solidFill>
                <a:latin typeface="Arial Black" pitchFamily="34" charset="0"/>
              </a:rPr>
              <a:t>IUT Paris Descartes – Outils Collaboratifs – L3 MIAGE</a:t>
            </a:r>
          </a:p>
          <a:p>
            <a:pPr algn="ctr" defTabSz="995363" eaLnBrk="0" hangingPunct="0">
              <a:spcBef>
                <a:spcPct val="0"/>
              </a:spcBef>
              <a:buClrTx/>
              <a:buSzTx/>
              <a:buFontTx/>
              <a:buNone/>
            </a:pPr>
            <a:r>
              <a:rPr lang="fr-FR" sz="800" dirty="0" err="1" smtClean="0">
                <a:solidFill>
                  <a:srgbClr val="424242"/>
                </a:solidFill>
                <a:latin typeface="Arial Black" pitchFamily="34" charset="0"/>
              </a:rPr>
              <a:t>Bensaber</a:t>
            </a:r>
            <a:r>
              <a:rPr lang="fr-FR" sz="800" dirty="0" smtClean="0">
                <a:solidFill>
                  <a:srgbClr val="424242"/>
                </a:solidFill>
                <a:latin typeface="Arial Black" pitchFamily="34" charset="0"/>
              </a:rPr>
              <a:t> Nabila – </a:t>
            </a:r>
            <a:r>
              <a:rPr lang="fr-FR" sz="800" dirty="0" err="1" smtClean="0">
                <a:solidFill>
                  <a:srgbClr val="424242"/>
                </a:solidFill>
                <a:latin typeface="Arial Black" pitchFamily="34" charset="0"/>
              </a:rPr>
              <a:t>Leca</a:t>
            </a:r>
            <a:r>
              <a:rPr lang="fr-FR" sz="800" dirty="0" smtClean="0">
                <a:solidFill>
                  <a:srgbClr val="424242"/>
                </a:solidFill>
                <a:latin typeface="Arial Black" pitchFamily="34" charset="0"/>
              </a:rPr>
              <a:t> Bastien – </a:t>
            </a:r>
            <a:r>
              <a:rPr lang="fr-FR" sz="800" dirty="0" err="1" smtClean="0">
                <a:solidFill>
                  <a:srgbClr val="424242"/>
                </a:solidFill>
                <a:latin typeface="Arial Black" pitchFamily="34" charset="0"/>
              </a:rPr>
              <a:t>Yvard</a:t>
            </a:r>
            <a:r>
              <a:rPr lang="fr-FR" sz="800" dirty="0" smtClean="0">
                <a:solidFill>
                  <a:srgbClr val="424242"/>
                </a:solidFill>
                <a:latin typeface="Arial Black" pitchFamily="34" charset="0"/>
              </a:rPr>
              <a:t> Thomas</a:t>
            </a:r>
            <a:endParaRPr lang="fr-FR" sz="800" dirty="0">
              <a:solidFill>
                <a:srgbClr val="424242"/>
              </a:solidFill>
              <a:latin typeface="Arial Black" pitchFamily="34" charset="0"/>
            </a:endParaRPr>
          </a:p>
        </p:txBody>
      </p:sp>
      <p:sp>
        <p:nvSpPr>
          <p:cNvPr id="17" name="ZoneTexte 16"/>
          <p:cNvSpPr txBox="1"/>
          <p:nvPr/>
        </p:nvSpPr>
        <p:spPr>
          <a:xfrm>
            <a:off x="1505903" y="1438920"/>
            <a:ext cx="7920880" cy="461665"/>
          </a:xfrm>
          <a:prstGeom prst="rect">
            <a:avLst/>
          </a:prstGeom>
          <a:noFill/>
        </p:spPr>
        <p:txBody>
          <a:bodyPr wrap="square" rtlCol="0">
            <a:spAutoFit/>
          </a:bodyPr>
          <a:lstStyle/>
          <a:p>
            <a:pPr>
              <a:buNone/>
            </a:pPr>
            <a:r>
              <a:rPr lang="fr-FR" dirty="0" smtClean="0"/>
              <a:t>Que permettent les outils collaboratifs ?</a:t>
            </a:r>
          </a:p>
        </p:txBody>
      </p:sp>
      <p:sp>
        <p:nvSpPr>
          <p:cNvPr id="18" name="ZoneTexte 17"/>
          <p:cNvSpPr txBox="1"/>
          <p:nvPr/>
        </p:nvSpPr>
        <p:spPr>
          <a:xfrm>
            <a:off x="1472754" y="2556495"/>
            <a:ext cx="8973442" cy="2862322"/>
          </a:xfrm>
          <a:prstGeom prst="rect">
            <a:avLst/>
          </a:prstGeom>
          <a:noFill/>
        </p:spPr>
        <p:txBody>
          <a:bodyPr wrap="square" rtlCol="0">
            <a:spAutoFit/>
          </a:bodyPr>
          <a:lstStyle/>
          <a:p>
            <a:pPr marL="768350" lvl="1" indent="-311150" defTabSz="995363">
              <a:buClr>
                <a:srgbClr val="0F64AA"/>
              </a:buClr>
              <a:tabLst>
                <a:tab pos="831850" algn="l"/>
                <a:tab pos="1243013" algn="l"/>
                <a:tab pos="1766888" algn="l"/>
                <a:tab pos="2176463" algn="l"/>
              </a:tabLst>
            </a:pPr>
            <a:r>
              <a:rPr lang="fr-FR" sz="2000" dirty="0" smtClean="0"/>
              <a:t>Partage de fichiers entre plusieurs collaborateurs d’un même projet</a:t>
            </a:r>
            <a:endParaRPr lang="fr-FR" sz="2000" dirty="0"/>
          </a:p>
          <a:p>
            <a:pPr marL="768350" lvl="2" indent="-311150" defTabSz="995363">
              <a:buClr>
                <a:srgbClr val="0F64AA"/>
              </a:buClr>
              <a:tabLst>
                <a:tab pos="831850" algn="l"/>
                <a:tab pos="1243013" algn="l"/>
                <a:tab pos="1766888" algn="l"/>
                <a:tab pos="2176463" algn="l"/>
              </a:tabLst>
            </a:pPr>
            <a:r>
              <a:rPr lang="fr-FR" sz="2000" dirty="0" smtClean="0"/>
              <a:t>Tout est sauvegardé en ligne</a:t>
            </a:r>
            <a:endParaRPr lang="fr-FR" sz="2000" dirty="0"/>
          </a:p>
          <a:p>
            <a:pPr marL="768350" lvl="2" indent="-311150" defTabSz="995363">
              <a:buClr>
                <a:srgbClr val="0F64AA"/>
              </a:buClr>
              <a:tabLst>
                <a:tab pos="831850" algn="l"/>
                <a:tab pos="1243013" algn="l"/>
                <a:tab pos="1766888" algn="l"/>
                <a:tab pos="2176463" algn="l"/>
              </a:tabLst>
            </a:pPr>
            <a:r>
              <a:rPr lang="fr-FR" sz="2000" dirty="0" smtClean="0"/>
              <a:t>Les fichiers sont consultables et modifiables à tout moment</a:t>
            </a:r>
            <a:endParaRPr lang="fr-FR" sz="2000" dirty="0"/>
          </a:p>
          <a:p>
            <a:pPr marL="768350" lvl="2" indent="-311150" defTabSz="995363">
              <a:buClr>
                <a:srgbClr val="0F64AA"/>
              </a:buClr>
              <a:tabLst>
                <a:tab pos="831850" algn="l"/>
                <a:tab pos="1243013" algn="l"/>
                <a:tab pos="1766888" algn="l"/>
                <a:tab pos="2176463" algn="l"/>
              </a:tabLst>
            </a:pPr>
            <a:r>
              <a:rPr lang="fr-FR" sz="2000" dirty="0" smtClean="0"/>
              <a:t>Les fichiers sont accessibles depuis n’importe quel poste </a:t>
            </a:r>
          </a:p>
          <a:p>
            <a:pPr marL="768350" lvl="2" indent="-311150" defTabSz="995363">
              <a:buClr>
                <a:srgbClr val="0F64AA"/>
              </a:buClr>
              <a:tabLst>
                <a:tab pos="831850" algn="l"/>
                <a:tab pos="1243013" algn="l"/>
                <a:tab pos="1766888" algn="l"/>
                <a:tab pos="2176463" algn="l"/>
              </a:tabLst>
            </a:pPr>
            <a:r>
              <a:rPr lang="fr-FR" sz="2000" dirty="0" smtClean="0"/>
              <a:t>Certains de ces outils permettent de synchroniser les fichiers avec des smartphones</a:t>
            </a:r>
            <a:endParaRPr lang="fr-FR" sz="2000" dirty="0"/>
          </a:p>
          <a:p>
            <a:pPr marL="768350" lvl="2" indent="-311150" defTabSz="995363">
              <a:buClr>
                <a:srgbClr val="0F64AA"/>
              </a:buClr>
              <a:tabLst>
                <a:tab pos="831850" algn="l"/>
                <a:tab pos="1243013" algn="l"/>
                <a:tab pos="1766888" algn="l"/>
                <a:tab pos="2176463" algn="l"/>
              </a:tabLst>
            </a:pPr>
            <a:r>
              <a:rPr lang="fr-FR" sz="2000" dirty="0" smtClean="0"/>
              <a:t>La gestion de la confidentialité permet de définir qui a accès aux fichiers partagés</a:t>
            </a:r>
            <a:endParaRPr lang="fr-FR" sz="2000" dirty="0"/>
          </a:p>
        </p:txBody>
      </p:sp>
    </p:spTree>
    <p:extLst>
      <p:ext uri="{BB962C8B-B14F-4D97-AF65-F5344CB8AC3E}">
        <p14:creationId xmlns:p14="http://schemas.microsoft.com/office/powerpoint/2010/main" val="3971017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4" name="Rectangle 11"/>
          <p:cNvSpPr>
            <a:spLocks noChangeArrowheads="1"/>
          </p:cNvSpPr>
          <p:nvPr/>
        </p:nvSpPr>
        <p:spPr bwMode="auto">
          <a:xfrm>
            <a:off x="1755775" y="85725"/>
            <a:ext cx="85359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lvl="1" algn="r" defTabSz="995363">
              <a:spcBef>
                <a:spcPct val="0"/>
              </a:spcBef>
              <a:buClrTx/>
              <a:buSzTx/>
              <a:buNone/>
            </a:pPr>
            <a:r>
              <a:rPr lang="fr-FR" b="1" dirty="0">
                <a:solidFill>
                  <a:srgbClr val="0F64AA"/>
                </a:solidFill>
              </a:rPr>
              <a:t>Le principe des outils de partage</a:t>
            </a:r>
          </a:p>
          <a:p>
            <a:pPr marL="0" lvl="1" algn="r" defTabSz="995363">
              <a:spcBef>
                <a:spcPct val="0"/>
              </a:spcBef>
              <a:buClrTx/>
              <a:buSzTx/>
              <a:buNone/>
            </a:pPr>
            <a:r>
              <a:rPr lang="fr-FR" b="1" dirty="0" smtClean="0">
                <a:solidFill>
                  <a:srgbClr val="0F64AA"/>
                </a:solidFill>
              </a:rPr>
              <a:t>Des outils collaboratifs spécifiques aux besoins</a:t>
            </a:r>
            <a:endParaRPr lang="fr-FR" b="1" dirty="0">
              <a:solidFill>
                <a:srgbClr val="0F64AA"/>
              </a:solidFill>
            </a:endParaRPr>
          </a:p>
          <a:p>
            <a:pPr marL="0" lvl="1" algn="r" defTabSz="995363">
              <a:spcBef>
                <a:spcPct val="0"/>
              </a:spcBef>
              <a:buClrTx/>
              <a:buSzTx/>
              <a:buNone/>
            </a:pPr>
            <a:endParaRPr lang="fr-FR" b="1" dirty="0" smtClean="0">
              <a:solidFill>
                <a:srgbClr val="0F64AA"/>
              </a:solidFill>
            </a:endParaRPr>
          </a:p>
          <a:p>
            <a:pPr marL="0" lvl="1" algn="r" defTabSz="995363">
              <a:spcBef>
                <a:spcPct val="0"/>
              </a:spcBef>
              <a:buClrTx/>
              <a:buSzTx/>
              <a:buNone/>
            </a:pPr>
            <a:endParaRPr lang="fr-FR" b="1" dirty="0">
              <a:solidFill>
                <a:srgbClr val="0F64AA"/>
              </a:solidFill>
            </a:endParaRPr>
          </a:p>
          <a:p>
            <a:pPr marL="0" lvl="1" algn="r" defTabSz="995363">
              <a:spcBef>
                <a:spcPct val="0"/>
              </a:spcBef>
              <a:buClrTx/>
              <a:buSzTx/>
              <a:buNone/>
            </a:pPr>
            <a:endParaRPr lang="fr-FR" b="1" dirty="0" smtClean="0">
              <a:solidFill>
                <a:srgbClr val="0F64AA"/>
              </a:solidFill>
            </a:endParaRPr>
          </a:p>
          <a:p>
            <a:pPr marL="0" lvl="1" algn="r" defTabSz="995363">
              <a:spcBef>
                <a:spcPct val="0"/>
              </a:spcBef>
              <a:buClrTx/>
              <a:buSzTx/>
              <a:buNone/>
            </a:pPr>
            <a:endParaRPr lang="fr-FR" b="1" dirty="0" smtClean="0">
              <a:solidFill>
                <a:srgbClr val="0F64AA"/>
              </a:solidFill>
            </a:endParaRPr>
          </a:p>
          <a:p>
            <a:pPr marL="0" lvl="1" algn="r" defTabSz="995363">
              <a:spcBef>
                <a:spcPct val="0"/>
              </a:spcBef>
              <a:buClrTx/>
              <a:buSzTx/>
              <a:buNone/>
            </a:pPr>
            <a:endParaRPr lang="fr-FR" b="1" dirty="0">
              <a:solidFill>
                <a:srgbClr val="0F64AA"/>
              </a:solidFill>
            </a:endParaRPr>
          </a:p>
          <a:p>
            <a:pPr marL="0" lvl="1" algn="r" defTabSz="995363">
              <a:spcBef>
                <a:spcPct val="0"/>
              </a:spcBef>
              <a:buClrTx/>
              <a:buSzTx/>
              <a:buNone/>
            </a:pPr>
            <a:endParaRPr lang="fr-FR" b="1" dirty="0" smtClean="0">
              <a:solidFill>
                <a:srgbClr val="0F64AA"/>
              </a:solidFill>
            </a:endParaRPr>
          </a:p>
          <a:p>
            <a:pPr marL="0" lvl="1" algn="r" defTabSz="995363">
              <a:spcBef>
                <a:spcPct val="0"/>
              </a:spcBef>
              <a:buClrTx/>
              <a:buSzTx/>
              <a:buNone/>
            </a:pPr>
            <a:endParaRPr lang="fr-FR" b="1" dirty="0">
              <a:solidFill>
                <a:srgbClr val="0F64AA"/>
              </a:solidFill>
            </a:endParaRPr>
          </a:p>
          <a:p>
            <a:pPr marL="0" lvl="1" algn="r" defTabSz="995363">
              <a:spcBef>
                <a:spcPct val="0"/>
              </a:spcBef>
              <a:buClrTx/>
              <a:buSzTx/>
              <a:buNone/>
            </a:pPr>
            <a:endParaRPr lang="fr-FR" b="1" dirty="0" smtClean="0">
              <a:solidFill>
                <a:srgbClr val="0F64AA"/>
              </a:solidFill>
            </a:endParaRPr>
          </a:p>
          <a:p>
            <a:pPr marL="0" lvl="1" algn="r" defTabSz="995363">
              <a:spcBef>
                <a:spcPct val="0"/>
              </a:spcBef>
              <a:buClrTx/>
              <a:buSzTx/>
              <a:buNone/>
            </a:pPr>
            <a:endParaRPr lang="fr-FR" b="1" dirty="0">
              <a:solidFill>
                <a:srgbClr val="0F64AA"/>
              </a:solidFill>
            </a:endParaRPr>
          </a:p>
          <a:p>
            <a:pPr marL="0" lvl="1" algn="r" defTabSz="995363">
              <a:spcBef>
                <a:spcPct val="0"/>
              </a:spcBef>
              <a:buClrTx/>
              <a:buSzTx/>
              <a:buNone/>
            </a:pPr>
            <a:endParaRPr lang="fr-FR" b="1" dirty="0" smtClean="0">
              <a:solidFill>
                <a:srgbClr val="0F64AA"/>
              </a:solidFill>
            </a:endParaRPr>
          </a:p>
          <a:p>
            <a:pPr marL="0" lvl="1" algn="r" defTabSz="995363">
              <a:spcBef>
                <a:spcPct val="0"/>
              </a:spcBef>
              <a:buClrTx/>
              <a:buSzTx/>
              <a:buNone/>
            </a:pPr>
            <a:endParaRPr lang="fr-FR" b="1" dirty="0">
              <a:solidFill>
                <a:srgbClr val="0F64AA"/>
              </a:solidFill>
            </a:endParaRPr>
          </a:p>
          <a:p>
            <a:pPr marL="0" lvl="1" algn="r" defTabSz="995363">
              <a:spcBef>
                <a:spcPct val="0"/>
              </a:spcBef>
              <a:buClrTx/>
              <a:buSzTx/>
              <a:buNone/>
            </a:pPr>
            <a:endParaRPr lang="fr-FR" b="1" dirty="0" smtClean="0">
              <a:solidFill>
                <a:srgbClr val="0F64AA"/>
              </a:solidFill>
            </a:endParaRPr>
          </a:p>
          <a:p>
            <a:pPr marL="0" lvl="1" algn="r" defTabSz="995363">
              <a:spcBef>
                <a:spcPct val="0"/>
              </a:spcBef>
              <a:buClrTx/>
              <a:buSzTx/>
              <a:buNone/>
            </a:pPr>
            <a:endParaRPr lang="fr-FR" b="1" dirty="0">
              <a:solidFill>
                <a:srgbClr val="0F64AA"/>
              </a:solidFill>
            </a:endParaRPr>
          </a:p>
          <a:p>
            <a:pPr marL="0" lvl="1" algn="r" defTabSz="995363">
              <a:spcBef>
                <a:spcPct val="0"/>
              </a:spcBef>
              <a:buClrTx/>
              <a:buSzTx/>
              <a:buNone/>
            </a:pPr>
            <a:endParaRPr lang="fr-FR" b="1" dirty="0" smtClean="0">
              <a:solidFill>
                <a:srgbClr val="0F64AA"/>
              </a:solidFill>
            </a:endParaRPr>
          </a:p>
          <a:p>
            <a:pPr marL="0" lvl="1" defTabSz="995363">
              <a:spcBef>
                <a:spcPct val="0"/>
              </a:spcBef>
              <a:buClrTx/>
              <a:buSzTx/>
              <a:buNone/>
            </a:pPr>
            <a:endParaRPr lang="fr-FR" b="1" dirty="0" smtClean="0">
              <a:solidFill>
                <a:srgbClr val="0F64AA"/>
              </a:solidFill>
            </a:endParaRPr>
          </a:p>
          <a:p>
            <a:pPr marL="0" lvl="1" algn="r" defTabSz="995363">
              <a:spcBef>
                <a:spcPct val="0"/>
              </a:spcBef>
              <a:buClrTx/>
              <a:buSzTx/>
              <a:buNone/>
            </a:pPr>
            <a:endParaRPr lang="fr-FR" b="1" dirty="0">
              <a:solidFill>
                <a:srgbClr val="0F64AA"/>
              </a:solidFill>
            </a:endParaRPr>
          </a:p>
          <a:p>
            <a:pPr marL="0" lvl="1" algn="r" defTabSz="995363">
              <a:spcBef>
                <a:spcPct val="0"/>
              </a:spcBef>
              <a:buClrTx/>
              <a:buSzTx/>
              <a:buNone/>
            </a:pPr>
            <a:endParaRPr lang="fr-FR" b="1" dirty="0">
              <a:solidFill>
                <a:srgbClr val="0F64AA"/>
              </a:solidFill>
            </a:endParaRPr>
          </a:p>
        </p:txBody>
      </p:sp>
      <p:sp>
        <p:nvSpPr>
          <p:cNvPr id="28685" name="Rectangle 12"/>
          <p:cNvSpPr>
            <a:spLocks noChangeArrowheads="1"/>
          </p:cNvSpPr>
          <p:nvPr/>
        </p:nvSpPr>
        <p:spPr bwMode="auto">
          <a:xfrm>
            <a:off x="1755775" y="972320"/>
            <a:ext cx="8407400" cy="5311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995363">
              <a:buClr>
                <a:srgbClr val="0F64AA"/>
              </a:buClr>
              <a:buNone/>
              <a:tabLst>
                <a:tab pos="831850" algn="l"/>
                <a:tab pos="1243013" algn="l"/>
                <a:tab pos="1766888" algn="l"/>
                <a:tab pos="2176463" algn="l"/>
              </a:tabLst>
            </a:pPr>
            <a:endParaRPr lang="fr-FR" sz="2200" dirty="0" smtClean="0"/>
          </a:p>
        </p:txBody>
      </p:sp>
      <p:grpSp>
        <p:nvGrpSpPr>
          <p:cNvPr id="28700" name="Group 28"/>
          <p:cNvGrpSpPr>
            <a:grpSpLocks/>
          </p:cNvGrpSpPr>
          <p:nvPr/>
        </p:nvGrpSpPr>
        <p:grpSpPr bwMode="auto">
          <a:xfrm>
            <a:off x="352425" y="0"/>
            <a:ext cx="857250" cy="7556500"/>
            <a:chOff x="222" y="0"/>
            <a:chExt cx="540" cy="4760"/>
          </a:xfrm>
        </p:grpSpPr>
        <p:sp>
          <p:nvSpPr>
            <p:cNvPr id="28701" name="Rectangle 38"/>
            <p:cNvSpPr>
              <a:spLocks noChangeArrowheads="1"/>
            </p:cNvSpPr>
            <p:nvPr/>
          </p:nvSpPr>
          <p:spPr bwMode="auto">
            <a:xfrm>
              <a:off x="222" y="222"/>
              <a:ext cx="540" cy="540"/>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28702" name="Rectangle 40"/>
            <p:cNvSpPr>
              <a:spLocks noChangeArrowheads="1"/>
            </p:cNvSpPr>
            <p:nvPr/>
          </p:nvSpPr>
          <p:spPr bwMode="auto">
            <a:xfrm>
              <a:off x="222" y="1301"/>
              <a:ext cx="540" cy="54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28703" name="Rectangle 41"/>
            <p:cNvSpPr>
              <a:spLocks noChangeArrowheads="1"/>
            </p:cNvSpPr>
            <p:nvPr/>
          </p:nvSpPr>
          <p:spPr bwMode="auto">
            <a:xfrm>
              <a:off x="222" y="1840"/>
              <a:ext cx="540" cy="540"/>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28704" name="Rectangle 42"/>
            <p:cNvSpPr>
              <a:spLocks noChangeArrowheads="1"/>
            </p:cNvSpPr>
            <p:nvPr/>
          </p:nvSpPr>
          <p:spPr bwMode="auto">
            <a:xfrm>
              <a:off x="222" y="2380"/>
              <a:ext cx="540" cy="540"/>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28705" name="Rectangle 43"/>
            <p:cNvSpPr>
              <a:spLocks noChangeArrowheads="1"/>
            </p:cNvSpPr>
            <p:nvPr/>
          </p:nvSpPr>
          <p:spPr bwMode="auto">
            <a:xfrm>
              <a:off x="222" y="2919"/>
              <a:ext cx="540" cy="540"/>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28706" name="Rectangle 44"/>
            <p:cNvSpPr>
              <a:spLocks noChangeArrowheads="1"/>
            </p:cNvSpPr>
            <p:nvPr/>
          </p:nvSpPr>
          <p:spPr bwMode="auto">
            <a:xfrm>
              <a:off x="222" y="3459"/>
              <a:ext cx="540" cy="540"/>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28707" name="Rectangle 45"/>
            <p:cNvSpPr>
              <a:spLocks noChangeArrowheads="1"/>
            </p:cNvSpPr>
            <p:nvPr/>
          </p:nvSpPr>
          <p:spPr bwMode="auto">
            <a:xfrm>
              <a:off x="222" y="3998"/>
              <a:ext cx="540" cy="540"/>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28708" name="Rectangle 39"/>
            <p:cNvSpPr>
              <a:spLocks noChangeArrowheads="1"/>
            </p:cNvSpPr>
            <p:nvPr/>
          </p:nvSpPr>
          <p:spPr bwMode="auto">
            <a:xfrm>
              <a:off x="222" y="761"/>
              <a:ext cx="540" cy="540"/>
            </a:xfrm>
            <a:prstGeom prst="rect">
              <a:avLst/>
            </a:prstGeom>
            <a:solidFill>
              <a:srgbClr val="0F64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28709" name="Rectangle 40"/>
            <p:cNvSpPr>
              <a:spLocks noChangeArrowheads="1"/>
            </p:cNvSpPr>
            <p:nvPr/>
          </p:nvSpPr>
          <p:spPr bwMode="auto">
            <a:xfrm>
              <a:off x="222" y="4538"/>
              <a:ext cx="540" cy="222"/>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28710" name="Rectangle 43"/>
            <p:cNvSpPr>
              <a:spLocks noChangeArrowheads="1"/>
            </p:cNvSpPr>
            <p:nvPr/>
          </p:nvSpPr>
          <p:spPr bwMode="auto">
            <a:xfrm>
              <a:off x="222" y="0"/>
              <a:ext cx="540" cy="222"/>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grpSp>
      <p:sp>
        <p:nvSpPr>
          <p:cNvPr id="28715" name="Espace réservé du numéro de diapositive 5"/>
          <p:cNvSpPr txBox="1">
            <a:spLocks noGrp="1"/>
          </p:cNvSpPr>
          <p:nvPr/>
        </p:nvSpPr>
        <p:spPr bwMode="auto">
          <a:xfrm>
            <a:off x="7662863" y="7275513"/>
            <a:ext cx="2673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428" tIns="49720" rIns="99428" bIns="49720"/>
          <a:lstStyle>
            <a:lvl1pPr defTabSz="995363" eaLnBrk="0" hangingPunct="0">
              <a:spcBef>
                <a:spcPct val="0"/>
              </a:spcBef>
              <a:defRPr sz="2400">
                <a:solidFill>
                  <a:schemeClr val="tx1"/>
                </a:solidFill>
                <a:latin typeface="Arial" charset="0"/>
                <a:ea typeface="ヒラギノ角ゴ Pro W3" charset="-128"/>
              </a:defRPr>
            </a:lvl1pPr>
            <a:lvl2pPr marL="809625" indent="-311150" defTabSz="995363" eaLnBrk="0" hangingPunct="0">
              <a:spcBef>
                <a:spcPct val="0"/>
              </a:spcBef>
              <a:defRPr sz="2400">
                <a:solidFill>
                  <a:schemeClr val="tx1"/>
                </a:solidFill>
                <a:latin typeface="Arial" charset="0"/>
                <a:ea typeface="ヒラギノ角ゴ Pro W3" charset="-128"/>
              </a:defRPr>
            </a:lvl2pPr>
            <a:lvl3pPr marL="1244600" indent="-249238" defTabSz="995363" eaLnBrk="0" hangingPunct="0">
              <a:spcBef>
                <a:spcPct val="0"/>
              </a:spcBef>
              <a:defRPr sz="2400">
                <a:solidFill>
                  <a:schemeClr val="tx1"/>
                </a:solidFill>
                <a:latin typeface="Arial" charset="0"/>
                <a:ea typeface="ヒラギノ角ゴ Pro W3" charset="-128"/>
              </a:defRPr>
            </a:lvl3pPr>
            <a:lvl4pPr marL="1741488" indent="-247650" defTabSz="995363" eaLnBrk="0" hangingPunct="0">
              <a:spcBef>
                <a:spcPct val="0"/>
              </a:spcBef>
              <a:defRPr sz="2400">
                <a:solidFill>
                  <a:schemeClr val="tx1"/>
                </a:solidFill>
                <a:latin typeface="Arial" charset="0"/>
                <a:ea typeface="ヒラギノ角ゴ Pro W3" charset="-128"/>
              </a:defRPr>
            </a:lvl4pPr>
            <a:lvl5pPr marL="2239963" indent="-249238" defTabSz="995363" eaLnBrk="0" hangingPunct="0">
              <a:spcBef>
                <a:spcPct val="0"/>
              </a:spcBef>
              <a:defRPr sz="2400">
                <a:solidFill>
                  <a:schemeClr val="tx1"/>
                </a:solidFill>
                <a:latin typeface="Arial" charset="0"/>
                <a:ea typeface="ヒラギノ角ゴ Pro W3" charset="-128"/>
              </a:defRPr>
            </a:lvl5pPr>
            <a:lvl6pPr marL="2697163" indent="-249238" defTabSz="995363" eaLnBrk="0" fontAlgn="base" hangingPunct="0">
              <a:spcBef>
                <a:spcPct val="0"/>
              </a:spcBef>
              <a:spcAft>
                <a:spcPct val="0"/>
              </a:spcAft>
              <a:defRPr sz="2400">
                <a:solidFill>
                  <a:schemeClr val="tx1"/>
                </a:solidFill>
                <a:latin typeface="Arial" charset="0"/>
                <a:ea typeface="ヒラギノ角ゴ Pro W3" charset="-128"/>
              </a:defRPr>
            </a:lvl6pPr>
            <a:lvl7pPr marL="3154363" indent="-249238" defTabSz="995363" eaLnBrk="0" fontAlgn="base" hangingPunct="0">
              <a:spcBef>
                <a:spcPct val="0"/>
              </a:spcBef>
              <a:spcAft>
                <a:spcPct val="0"/>
              </a:spcAft>
              <a:defRPr sz="2400">
                <a:solidFill>
                  <a:schemeClr val="tx1"/>
                </a:solidFill>
                <a:latin typeface="Arial" charset="0"/>
                <a:ea typeface="ヒラギノ角ゴ Pro W3" charset="-128"/>
              </a:defRPr>
            </a:lvl7pPr>
            <a:lvl8pPr marL="3611563" indent="-249238" defTabSz="995363" eaLnBrk="0" fontAlgn="base" hangingPunct="0">
              <a:spcBef>
                <a:spcPct val="0"/>
              </a:spcBef>
              <a:spcAft>
                <a:spcPct val="0"/>
              </a:spcAft>
              <a:defRPr sz="2400">
                <a:solidFill>
                  <a:schemeClr val="tx1"/>
                </a:solidFill>
                <a:latin typeface="Arial" charset="0"/>
                <a:ea typeface="ヒラギノ角ゴ Pro W3" charset="-128"/>
              </a:defRPr>
            </a:lvl8pPr>
            <a:lvl9pPr marL="4068763" indent="-249238" defTabSz="995363" eaLnBrk="0" fontAlgn="base" hangingPunct="0">
              <a:spcBef>
                <a:spcPct val="0"/>
              </a:spcBef>
              <a:spcAft>
                <a:spcPct val="0"/>
              </a:spcAft>
              <a:defRPr sz="2400">
                <a:solidFill>
                  <a:schemeClr val="tx1"/>
                </a:solidFill>
                <a:latin typeface="Arial" charset="0"/>
                <a:ea typeface="ヒラギノ角ゴ Pro W3" charset="-128"/>
              </a:defRPr>
            </a:lvl9pPr>
          </a:lstStyle>
          <a:p>
            <a:pPr algn="r">
              <a:buClrTx/>
              <a:buSzTx/>
              <a:buFontTx/>
              <a:buNone/>
            </a:pPr>
            <a:fld id="{6B365106-0FCA-44C8-BFCD-AD1483352750}" type="slidenum">
              <a:rPr lang="fr-FR" sz="800">
                <a:solidFill>
                  <a:srgbClr val="414141"/>
                </a:solidFill>
                <a:latin typeface="Arial Black" pitchFamily="34" charset="0"/>
              </a:rPr>
              <a:pPr algn="r">
                <a:buClrTx/>
                <a:buSzTx/>
                <a:buFontTx/>
                <a:buNone/>
              </a:pPr>
              <a:t>5</a:t>
            </a:fld>
            <a:endParaRPr lang="fr-FR" sz="800"/>
          </a:p>
        </p:txBody>
      </p:sp>
      <p:sp>
        <p:nvSpPr>
          <p:cNvPr id="21" name="Rectangle 13"/>
          <p:cNvSpPr>
            <a:spLocks noChangeArrowheads="1"/>
          </p:cNvSpPr>
          <p:nvPr/>
        </p:nvSpPr>
        <p:spPr bwMode="auto">
          <a:xfrm>
            <a:off x="3656013" y="7204075"/>
            <a:ext cx="4715023"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defTabSz="995363" eaLnBrk="0" hangingPunct="0">
              <a:spcBef>
                <a:spcPct val="0"/>
              </a:spcBef>
              <a:buClrTx/>
              <a:buSzTx/>
              <a:buFontTx/>
              <a:buNone/>
            </a:pPr>
            <a:r>
              <a:rPr lang="fr-FR" sz="800" dirty="0" smtClean="0">
                <a:solidFill>
                  <a:srgbClr val="424242"/>
                </a:solidFill>
                <a:latin typeface="Arial Black" pitchFamily="34" charset="0"/>
              </a:rPr>
              <a:t>IUT Paris Descartes – Outils Collaboratifs – L3 MIAGE</a:t>
            </a:r>
          </a:p>
          <a:p>
            <a:pPr algn="ctr" defTabSz="995363" eaLnBrk="0" hangingPunct="0">
              <a:spcBef>
                <a:spcPct val="0"/>
              </a:spcBef>
              <a:buClrTx/>
              <a:buSzTx/>
              <a:buFontTx/>
              <a:buNone/>
            </a:pPr>
            <a:r>
              <a:rPr lang="fr-FR" sz="800" dirty="0" err="1" smtClean="0">
                <a:solidFill>
                  <a:srgbClr val="424242"/>
                </a:solidFill>
                <a:latin typeface="Arial Black" pitchFamily="34" charset="0"/>
              </a:rPr>
              <a:t>Bensaber</a:t>
            </a:r>
            <a:r>
              <a:rPr lang="fr-FR" sz="800" dirty="0" smtClean="0">
                <a:solidFill>
                  <a:srgbClr val="424242"/>
                </a:solidFill>
                <a:latin typeface="Arial Black" pitchFamily="34" charset="0"/>
              </a:rPr>
              <a:t> Nabila – </a:t>
            </a:r>
            <a:r>
              <a:rPr lang="fr-FR" sz="800" dirty="0" err="1" smtClean="0">
                <a:solidFill>
                  <a:srgbClr val="424242"/>
                </a:solidFill>
                <a:latin typeface="Arial Black" pitchFamily="34" charset="0"/>
              </a:rPr>
              <a:t>Leca</a:t>
            </a:r>
            <a:r>
              <a:rPr lang="fr-FR" sz="800" dirty="0" smtClean="0">
                <a:solidFill>
                  <a:srgbClr val="424242"/>
                </a:solidFill>
                <a:latin typeface="Arial Black" pitchFamily="34" charset="0"/>
              </a:rPr>
              <a:t> Bastien – </a:t>
            </a:r>
            <a:r>
              <a:rPr lang="fr-FR" sz="800" dirty="0" err="1" smtClean="0">
                <a:solidFill>
                  <a:srgbClr val="424242"/>
                </a:solidFill>
                <a:latin typeface="Arial Black" pitchFamily="34" charset="0"/>
              </a:rPr>
              <a:t>Yvard</a:t>
            </a:r>
            <a:r>
              <a:rPr lang="fr-FR" sz="800" dirty="0" smtClean="0">
                <a:solidFill>
                  <a:srgbClr val="424242"/>
                </a:solidFill>
                <a:latin typeface="Arial Black" pitchFamily="34" charset="0"/>
              </a:rPr>
              <a:t> Thomas</a:t>
            </a:r>
            <a:endParaRPr lang="fr-FR" sz="800" dirty="0">
              <a:solidFill>
                <a:srgbClr val="424242"/>
              </a:solidFill>
              <a:latin typeface="Arial Black" pitchFamily="34" charset="0"/>
            </a:endParaRPr>
          </a:p>
        </p:txBody>
      </p:sp>
      <p:sp>
        <p:nvSpPr>
          <p:cNvPr id="18" name="ZoneTexte 17"/>
          <p:cNvSpPr txBox="1"/>
          <p:nvPr/>
        </p:nvSpPr>
        <p:spPr>
          <a:xfrm>
            <a:off x="1805793" y="1764407"/>
            <a:ext cx="8415461" cy="4031873"/>
          </a:xfrm>
          <a:prstGeom prst="rect">
            <a:avLst/>
          </a:prstGeom>
          <a:noFill/>
        </p:spPr>
        <p:txBody>
          <a:bodyPr wrap="square" rtlCol="0">
            <a:spAutoFit/>
          </a:bodyPr>
          <a:lstStyle/>
          <a:p>
            <a:pPr>
              <a:buNone/>
            </a:pPr>
            <a:r>
              <a:rPr lang="fr-FR" sz="2000" dirty="0" smtClean="0"/>
              <a:t>Travailler en collaboration implique des besoins spécifiques.</a:t>
            </a:r>
            <a:r>
              <a:rPr lang="fr-FR" sz="2000" dirty="0" smtClean="0"/>
              <a:t/>
            </a:r>
            <a:br>
              <a:rPr lang="fr-FR" sz="2000" dirty="0" smtClean="0"/>
            </a:br>
            <a:endParaRPr lang="fr-FR" sz="2000" dirty="0" smtClean="0"/>
          </a:p>
          <a:p>
            <a:pPr marL="311150" lvl="1" indent="-311150" defTabSz="995363">
              <a:buClr>
                <a:srgbClr val="0F64AA"/>
              </a:buClr>
              <a:tabLst>
                <a:tab pos="831850" algn="l"/>
                <a:tab pos="1243013" algn="l"/>
                <a:tab pos="1766888" algn="l"/>
                <a:tab pos="2176463" algn="l"/>
              </a:tabLst>
            </a:pPr>
            <a:r>
              <a:rPr lang="fr-FR" sz="2000" dirty="0" smtClean="0"/>
              <a:t>Des produits sortent donc du lot selon ce qu’on recherche</a:t>
            </a:r>
            <a:endParaRPr lang="fr-FR" sz="2000" dirty="0"/>
          </a:p>
          <a:p>
            <a:pPr marL="768350" lvl="1" indent="-311150" defTabSz="995363">
              <a:buClr>
                <a:srgbClr val="0F64AA"/>
              </a:buClr>
              <a:tabLst>
                <a:tab pos="831850" algn="l"/>
                <a:tab pos="1243013" algn="l"/>
                <a:tab pos="1766888" algn="l"/>
                <a:tab pos="2176463" algn="l"/>
              </a:tabLst>
            </a:pPr>
            <a:r>
              <a:rPr lang="fr-FR" sz="2000" dirty="0" smtClean="0"/>
              <a:t>Gain de temps</a:t>
            </a:r>
          </a:p>
          <a:p>
            <a:pPr marL="768350" lvl="1" indent="-311150" defTabSz="995363">
              <a:buClr>
                <a:srgbClr val="0F64AA"/>
              </a:buClr>
              <a:tabLst>
                <a:tab pos="831850" algn="l"/>
                <a:tab pos="1243013" algn="l"/>
                <a:tab pos="1766888" algn="l"/>
                <a:tab pos="2176463" algn="l"/>
              </a:tabLst>
            </a:pPr>
            <a:r>
              <a:rPr lang="fr-FR" sz="2000" dirty="0" smtClean="0"/>
              <a:t>Suivi avancé d’un projet</a:t>
            </a:r>
          </a:p>
          <a:p>
            <a:pPr marL="768350" lvl="1" indent="-311150" defTabSz="995363">
              <a:buClr>
                <a:srgbClr val="0F64AA"/>
              </a:buClr>
              <a:tabLst>
                <a:tab pos="831850" algn="l"/>
                <a:tab pos="1243013" algn="l"/>
                <a:tab pos="1766888" algn="l"/>
                <a:tab pos="2176463" algn="l"/>
              </a:tabLst>
            </a:pPr>
            <a:r>
              <a:rPr lang="fr-FR" sz="2000" dirty="0" smtClean="0"/>
              <a:t>Feedbacks</a:t>
            </a:r>
          </a:p>
          <a:p>
            <a:pPr marL="768350" lvl="1" indent="-311150" defTabSz="995363">
              <a:buClr>
                <a:srgbClr val="0F64AA"/>
              </a:buClr>
              <a:tabLst>
                <a:tab pos="831850" algn="l"/>
                <a:tab pos="1243013" algn="l"/>
                <a:tab pos="1766888" algn="l"/>
                <a:tab pos="2176463" algn="l"/>
              </a:tabLst>
            </a:pPr>
            <a:r>
              <a:rPr lang="fr-FR" sz="2000" dirty="0" smtClean="0"/>
              <a:t>Mobilité</a:t>
            </a:r>
          </a:p>
          <a:p>
            <a:pPr marL="768350" lvl="1" indent="-311150" defTabSz="995363">
              <a:buClr>
                <a:srgbClr val="0F64AA"/>
              </a:buClr>
              <a:tabLst>
                <a:tab pos="831850" algn="l"/>
                <a:tab pos="1243013" algn="l"/>
                <a:tab pos="1766888" algn="l"/>
                <a:tab pos="2176463" algn="l"/>
              </a:tabLst>
            </a:pPr>
            <a:r>
              <a:rPr lang="fr-FR" sz="2000" dirty="0" smtClean="0"/>
              <a:t>Appliquer des méthodes de travail</a:t>
            </a:r>
          </a:p>
          <a:p>
            <a:pPr marL="1225550" lvl="2" indent="-311150" defTabSz="995363">
              <a:buClr>
                <a:srgbClr val="0F64AA"/>
              </a:buClr>
              <a:tabLst>
                <a:tab pos="831850" algn="l"/>
                <a:tab pos="1243013" algn="l"/>
                <a:tab pos="1766888" algn="l"/>
                <a:tab pos="2176463" algn="l"/>
              </a:tabLst>
            </a:pPr>
            <a:r>
              <a:rPr lang="fr-FR" sz="2000" dirty="0" smtClean="0"/>
              <a:t>Ex. </a:t>
            </a:r>
            <a:r>
              <a:rPr lang="fr-FR" sz="2000" dirty="0" err="1" smtClean="0"/>
              <a:t>Murally</a:t>
            </a:r>
            <a:endParaRPr lang="fr-FR" sz="2000" dirty="0" smtClean="0"/>
          </a:p>
          <a:p>
            <a:pPr marL="768350" lvl="1" indent="-311150" defTabSz="995363">
              <a:buClr>
                <a:srgbClr val="0F64AA"/>
              </a:buClr>
              <a:tabLst>
                <a:tab pos="831850" algn="l"/>
                <a:tab pos="1243013" algn="l"/>
                <a:tab pos="1766888" algn="l"/>
                <a:tab pos="2176463" algn="l"/>
              </a:tabLst>
            </a:pPr>
            <a:endParaRPr lang="fr-FR" sz="2000" dirty="0" smtClean="0"/>
          </a:p>
          <a:p>
            <a:pPr defTabSz="995363">
              <a:buClr>
                <a:srgbClr val="C5007B"/>
              </a:buClr>
              <a:buNone/>
              <a:tabLst>
                <a:tab pos="831850" algn="l"/>
                <a:tab pos="1243013" algn="l"/>
                <a:tab pos="1766888" algn="l"/>
                <a:tab pos="2176463" algn="l"/>
              </a:tabLst>
            </a:pPr>
            <a:endParaRPr lang="fr-FR" sz="2000" dirty="0"/>
          </a:p>
        </p:txBody>
      </p:sp>
      <p:pic>
        <p:nvPicPr>
          <p:cNvPr id="4098" name="Picture 2" descr="C:\Users\bensaber1\Desktop\murall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2844" y="4500979"/>
            <a:ext cx="3845223" cy="259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836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4" name="Rectangle 11"/>
          <p:cNvSpPr>
            <a:spLocks noChangeArrowheads="1"/>
          </p:cNvSpPr>
          <p:nvPr/>
        </p:nvSpPr>
        <p:spPr bwMode="auto">
          <a:xfrm>
            <a:off x="1755775" y="85725"/>
            <a:ext cx="85359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lvl="1" algn="r" defTabSz="995363">
              <a:spcBef>
                <a:spcPct val="0"/>
              </a:spcBef>
              <a:buClrTx/>
              <a:buSzTx/>
              <a:buNone/>
            </a:pPr>
            <a:r>
              <a:rPr lang="fr-FR" b="1" dirty="0">
                <a:solidFill>
                  <a:srgbClr val="0F64AA"/>
                </a:solidFill>
              </a:rPr>
              <a:t>Le principe des outils de partage</a:t>
            </a:r>
          </a:p>
          <a:p>
            <a:pPr marL="0" lvl="1" algn="r" defTabSz="995363">
              <a:spcBef>
                <a:spcPct val="0"/>
              </a:spcBef>
              <a:buClrTx/>
              <a:buSzTx/>
              <a:buNone/>
            </a:pPr>
            <a:r>
              <a:rPr lang="fr-FR" b="1" dirty="0" smtClean="0">
                <a:solidFill>
                  <a:srgbClr val="0F64AA"/>
                </a:solidFill>
              </a:rPr>
              <a:t>Des outils collaboratifs spécifiques aux besoins</a:t>
            </a:r>
            <a:endParaRPr lang="fr-FR" b="1" dirty="0">
              <a:solidFill>
                <a:srgbClr val="0F64AA"/>
              </a:solidFill>
            </a:endParaRPr>
          </a:p>
          <a:p>
            <a:pPr marL="0" lvl="1" algn="r" defTabSz="995363">
              <a:spcBef>
                <a:spcPct val="0"/>
              </a:spcBef>
              <a:buClrTx/>
              <a:buSzTx/>
              <a:buNone/>
            </a:pPr>
            <a:endParaRPr lang="fr-FR" b="1" dirty="0" smtClean="0">
              <a:solidFill>
                <a:srgbClr val="0F64AA"/>
              </a:solidFill>
            </a:endParaRPr>
          </a:p>
          <a:p>
            <a:pPr marL="0" lvl="1" algn="r" defTabSz="995363">
              <a:spcBef>
                <a:spcPct val="0"/>
              </a:spcBef>
              <a:buClrTx/>
              <a:buSzTx/>
              <a:buNone/>
            </a:pPr>
            <a:endParaRPr lang="fr-FR" b="1" dirty="0">
              <a:solidFill>
                <a:srgbClr val="0F64AA"/>
              </a:solidFill>
            </a:endParaRPr>
          </a:p>
          <a:p>
            <a:pPr marL="0" lvl="1" algn="r" defTabSz="995363">
              <a:spcBef>
                <a:spcPct val="0"/>
              </a:spcBef>
              <a:buClrTx/>
              <a:buSzTx/>
              <a:buNone/>
            </a:pPr>
            <a:endParaRPr lang="fr-FR" b="1" dirty="0" smtClean="0">
              <a:solidFill>
                <a:srgbClr val="0F64AA"/>
              </a:solidFill>
            </a:endParaRPr>
          </a:p>
          <a:p>
            <a:pPr marL="0" lvl="1" algn="r" defTabSz="995363">
              <a:spcBef>
                <a:spcPct val="0"/>
              </a:spcBef>
              <a:buClrTx/>
              <a:buSzTx/>
              <a:buNone/>
            </a:pPr>
            <a:endParaRPr lang="fr-FR" b="1" dirty="0" smtClean="0">
              <a:solidFill>
                <a:srgbClr val="0F64AA"/>
              </a:solidFill>
            </a:endParaRPr>
          </a:p>
          <a:p>
            <a:pPr marL="0" lvl="1" algn="r" defTabSz="995363">
              <a:spcBef>
                <a:spcPct val="0"/>
              </a:spcBef>
              <a:buClrTx/>
              <a:buSzTx/>
              <a:buNone/>
            </a:pPr>
            <a:endParaRPr lang="fr-FR" b="1" dirty="0">
              <a:solidFill>
                <a:srgbClr val="0F64AA"/>
              </a:solidFill>
            </a:endParaRPr>
          </a:p>
          <a:p>
            <a:pPr marL="0" lvl="1" algn="r" defTabSz="995363">
              <a:spcBef>
                <a:spcPct val="0"/>
              </a:spcBef>
              <a:buClrTx/>
              <a:buSzTx/>
              <a:buNone/>
            </a:pPr>
            <a:endParaRPr lang="fr-FR" b="1" dirty="0" smtClean="0">
              <a:solidFill>
                <a:srgbClr val="0F64AA"/>
              </a:solidFill>
            </a:endParaRPr>
          </a:p>
          <a:p>
            <a:pPr marL="0" lvl="1" algn="r" defTabSz="995363">
              <a:spcBef>
                <a:spcPct val="0"/>
              </a:spcBef>
              <a:buClrTx/>
              <a:buSzTx/>
              <a:buNone/>
            </a:pPr>
            <a:endParaRPr lang="fr-FR" b="1" dirty="0">
              <a:solidFill>
                <a:srgbClr val="0F64AA"/>
              </a:solidFill>
            </a:endParaRPr>
          </a:p>
          <a:p>
            <a:pPr marL="0" lvl="1" algn="r" defTabSz="995363">
              <a:spcBef>
                <a:spcPct val="0"/>
              </a:spcBef>
              <a:buClrTx/>
              <a:buSzTx/>
              <a:buNone/>
            </a:pPr>
            <a:endParaRPr lang="fr-FR" b="1" dirty="0" smtClean="0">
              <a:solidFill>
                <a:srgbClr val="0F64AA"/>
              </a:solidFill>
            </a:endParaRPr>
          </a:p>
          <a:p>
            <a:pPr marL="0" lvl="1" algn="r" defTabSz="995363">
              <a:spcBef>
                <a:spcPct val="0"/>
              </a:spcBef>
              <a:buClrTx/>
              <a:buSzTx/>
              <a:buNone/>
            </a:pPr>
            <a:endParaRPr lang="fr-FR" b="1" dirty="0">
              <a:solidFill>
                <a:srgbClr val="0F64AA"/>
              </a:solidFill>
            </a:endParaRPr>
          </a:p>
          <a:p>
            <a:pPr marL="0" lvl="1" algn="r" defTabSz="995363">
              <a:spcBef>
                <a:spcPct val="0"/>
              </a:spcBef>
              <a:buClrTx/>
              <a:buSzTx/>
              <a:buNone/>
            </a:pPr>
            <a:endParaRPr lang="fr-FR" b="1" dirty="0" smtClean="0">
              <a:solidFill>
                <a:srgbClr val="0F64AA"/>
              </a:solidFill>
            </a:endParaRPr>
          </a:p>
          <a:p>
            <a:pPr marL="0" lvl="1" algn="r" defTabSz="995363">
              <a:spcBef>
                <a:spcPct val="0"/>
              </a:spcBef>
              <a:buClrTx/>
              <a:buSzTx/>
              <a:buNone/>
            </a:pPr>
            <a:endParaRPr lang="fr-FR" b="1" dirty="0">
              <a:solidFill>
                <a:srgbClr val="0F64AA"/>
              </a:solidFill>
            </a:endParaRPr>
          </a:p>
          <a:p>
            <a:pPr marL="0" lvl="1" algn="r" defTabSz="995363">
              <a:spcBef>
                <a:spcPct val="0"/>
              </a:spcBef>
              <a:buClrTx/>
              <a:buSzTx/>
              <a:buNone/>
            </a:pPr>
            <a:endParaRPr lang="fr-FR" b="1" dirty="0" smtClean="0">
              <a:solidFill>
                <a:srgbClr val="0F64AA"/>
              </a:solidFill>
            </a:endParaRPr>
          </a:p>
          <a:p>
            <a:pPr marL="0" lvl="1" algn="r" defTabSz="995363">
              <a:spcBef>
                <a:spcPct val="0"/>
              </a:spcBef>
              <a:buClrTx/>
              <a:buSzTx/>
              <a:buNone/>
            </a:pPr>
            <a:endParaRPr lang="fr-FR" b="1" dirty="0">
              <a:solidFill>
                <a:srgbClr val="0F64AA"/>
              </a:solidFill>
            </a:endParaRPr>
          </a:p>
          <a:p>
            <a:pPr marL="0" lvl="1" algn="r" defTabSz="995363">
              <a:spcBef>
                <a:spcPct val="0"/>
              </a:spcBef>
              <a:buClrTx/>
              <a:buSzTx/>
              <a:buNone/>
            </a:pPr>
            <a:endParaRPr lang="fr-FR" b="1" dirty="0" smtClean="0">
              <a:solidFill>
                <a:srgbClr val="0F64AA"/>
              </a:solidFill>
            </a:endParaRPr>
          </a:p>
          <a:p>
            <a:pPr marL="0" lvl="1" defTabSz="995363">
              <a:spcBef>
                <a:spcPct val="0"/>
              </a:spcBef>
              <a:buClrTx/>
              <a:buSzTx/>
              <a:buNone/>
            </a:pPr>
            <a:endParaRPr lang="fr-FR" b="1" dirty="0" smtClean="0">
              <a:solidFill>
                <a:srgbClr val="0F64AA"/>
              </a:solidFill>
            </a:endParaRPr>
          </a:p>
          <a:p>
            <a:pPr marL="0" lvl="1" algn="r" defTabSz="995363">
              <a:spcBef>
                <a:spcPct val="0"/>
              </a:spcBef>
              <a:buClrTx/>
              <a:buSzTx/>
              <a:buNone/>
            </a:pPr>
            <a:endParaRPr lang="fr-FR" b="1" dirty="0">
              <a:solidFill>
                <a:srgbClr val="0F64AA"/>
              </a:solidFill>
            </a:endParaRPr>
          </a:p>
          <a:p>
            <a:pPr marL="0" lvl="1" algn="r" defTabSz="995363">
              <a:spcBef>
                <a:spcPct val="0"/>
              </a:spcBef>
              <a:buClrTx/>
              <a:buSzTx/>
              <a:buNone/>
            </a:pPr>
            <a:endParaRPr lang="fr-FR" b="1" dirty="0">
              <a:solidFill>
                <a:srgbClr val="0F64AA"/>
              </a:solidFill>
            </a:endParaRPr>
          </a:p>
        </p:txBody>
      </p:sp>
      <p:sp>
        <p:nvSpPr>
          <p:cNvPr id="28685" name="Rectangle 12"/>
          <p:cNvSpPr>
            <a:spLocks noChangeArrowheads="1"/>
          </p:cNvSpPr>
          <p:nvPr/>
        </p:nvSpPr>
        <p:spPr bwMode="auto">
          <a:xfrm>
            <a:off x="1755775" y="972320"/>
            <a:ext cx="8407400" cy="5311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995363">
              <a:buClr>
                <a:srgbClr val="0F64AA"/>
              </a:buClr>
              <a:buNone/>
              <a:tabLst>
                <a:tab pos="831850" algn="l"/>
                <a:tab pos="1243013" algn="l"/>
                <a:tab pos="1766888" algn="l"/>
                <a:tab pos="2176463" algn="l"/>
              </a:tabLst>
            </a:pPr>
            <a:endParaRPr lang="fr-FR" sz="2200" dirty="0" smtClean="0"/>
          </a:p>
        </p:txBody>
      </p:sp>
      <p:grpSp>
        <p:nvGrpSpPr>
          <p:cNvPr id="28700" name="Group 28"/>
          <p:cNvGrpSpPr>
            <a:grpSpLocks/>
          </p:cNvGrpSpPr>
          <p:nvPr/>
        </p:nvGrpSpPr>
        <p:grpSpPr bwMode="auto">
          <a:xfrm>
            <a:off x="352425" y="0"/>
            <a:ext cx="857250" cy="7556500"/>
            <a:chOff x="222" y="0"/>
            <a:chExt cx="540" cy="4760"/>
          </a:xfrm>
        </p:grpSpPr>
        <p:sp>
          <p:nvSpPr>
            <p:cNvPr id="28701" name="Rectangle 38"/>
            <p:cNvSpPr>
              <a:spLocks noChangeArrowheads="1"/>
            </p:cNvSpPr>
            <p:nvPr/>
          </p:nvSpPr>
          <p:spPr bwMode="auto">
            <a:xfrm>
              <a:off x="222" y="222"/>
              <a:ext cx="540" cy="540"/>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28702" name="Rectangle 40"/>
            <p:cNvSpPr>
              <a:spLocks noChangeArrowheads="1"/>
            </p:cNvSpPr>
            <p:nvPr/>
          </p:nvSpPr>
          <p:spPr bwMode="auto">
            <a:xfrm>
              <a:off x="222" y="1301"/>
              <a:ext cx="540" cy="54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28703" name="Rectangle 41"/>
            <p:cNvSpPr>
              <a:spLocks noChangeArrowheads="1"/>
            </p:cNvSpPr>
            <p:nvPr/>
          </p:nvSpPr>
          <p:spPr bwMode="auto">
            <a:xfrm>
              <a:off x="222" y="1840"/>
              <a:ext cx="540" cy="540"/>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28704" name="Rectangle 42"/>
            <p:cNvSpPr>
              <a:spLocks noChangeArrowheads="1"/>
            </p:cNvSpPr>
            <p:nvPr/>
          </p:nvSpPr>
          <p:spPr bwMode="auto">
            <a:xfrm>
              <a:off x="222" y="2380"/>
              <a:ext cx="540" cy="540"/>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28705" name="Rectangle 43"/>
            <p:cNvSpPr>
              <a:spLocks noChangeArrowheads="1"/>
            </p:cNvSpPr>
            <p:nvPr/>
          </p:nvSpPr>
          <p:spPr bwMode="auto">
            <a:xfrm>
              <a:off x="222" y="2919"/>
              <a:ext cx="540" cy="540"/>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28706" name="Rectangle 44"/>
            <p:cNvSpPr>
              <a:spLocks noChangeArrowheads="1"/>
            </p:cNvSpPr>
            <p:nvPr/>
          </p:nvSpPr>
          <p:spPr bwMode="auto">
            <a:xfrm>
              <a:off x="222" y="3459"/>
              <a:ext cx="540" cy="540"/>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28707" name="Rectangle 45"/>
            <p:cNvSpPr>
              <a:spLocks noChangeArrowheads="1"/>
            </p:cNvSpPr>
            <p:nvPr/>
          </p:nvSpPr>
          <p:spPr bwMode="auto">
            <a:xfrm>
              <a:off x="222" y="3998"/>
              <a:ext cx="540" cy="540"/>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28708" name="Rectangle 39"/>
            <p:cNvSpPr>
              <a:spLocks noChangeArrowheads="1"/>
            </p:cNvSpPr>
            <p:nvPr/>
          </p:nvSpPr>
          <p:spPr bwMode="auto">
            <a:xfrm>
              <a:off x="222" y="761"/>
              <a:ext cx="540" cy="540"/>
            </a:xfrm>
            <a:prstGeom prst="rect">
              <a:avLst/>
            </a:prstGeom>
            <a:solidFill>
              <a:srgbClr val="0F64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28709" name="Rectangle 40"/>
            <p:cNvSpPr>
              <a:spLocks noChangeArrowheads="1"/>
            </p:cNvSpPr>
            <p:nvPr/>
          </p:nvSpPr>
          <p:spPr bwMode="auto">
            <a:xfrm>
              <a:off x="222" y="4538"/>
              <a:ext cx="540" cy="222"/>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28710" name="Rectangle 43"/>
            <p:cNvSpPr>
              <a:spLocks noChangeArrowheads="1"/>
            </p:cNvSpPr>
            <p:nvPr/>
          </p:nvSpPr>
          <p:spPr bwMode="auto">
            <a:xfrm>
              <a:off x="222" y="0"/>
              <a:ext cx="540" cy="222"/>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grpSp>
      <p:sp>
        <p:nvSpPr>
          <p:cNvPr id="28715" name="Espace réservé du numéro de diapositive 5"/>
          <p:cNvSpPr txBox="1">
            <a:spLocks noGrp="1"/>
          </p:cNvSpPr>
          <p:nvPr/>
        </p:nvSpPr>
        <p:spPr bwMode="auto">
          <a:xfrm>
            <a:off x="7662863" y="7275513"/>
            <a:ext cx="2673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428" tIns="49720" rIns="99428" bIns="49720"/>
          <a:lstStyle>
            <a:lvl1pPr defTabSz="995363" eaLnBrk="0" hangingPunct="0">
              <a:spcBef>
                <a:spcPct val="0"/>
              </a:spcBef>
              <a:defRPr sz="2400">
                <a:solidFill>
                  <a:schemeClr val="tx1"/>
                </a:solidFill>
                <a:latin typeface="Arial" charset="0"/>
                <a:ea typeface="ヒラギノ角ゴ Pro W3" charset="-128"/>
              </a:defRPr>
            </a:lvl1pPr>
            <a:lvl2pPr marL="809625" indent="-311150" defTabSz="995363" eaLnBrk="0" hangingPunct="0">
              <a:spcBef>
                <a:spcPct val="0"/>
              </a:spcBef>
              <a:defRPr sz="2400">
                <a:solidFill>
                  <a:schemeClr val="tx1"/>
                </a:solidFill>
                <a:latin typeface="Arial" charset="0"/>
                <a:ea typeface="ヒラギノ角ゴ Pro W3" charset="-128"/>
              </a:defRPr>
            </a:lvl2pPr>
            <a:lvl3pPr marL="1244600" indent="-249238" defTabSz="995363" eaLnBrk="0" hangingPunct="0">
              <a:spcBef>
                <a:spcPct val="0"/>
              </a:spcBef>
              <a:defRPr sz="2400">
                <a:solidFill>
                  <a:schemeClr val="tx1"/>
                </a:solidFill>
                <a:latin typeface="Arial" charset="0"/>
                <a:ea typeface="ヒラギノ角ゴ Pro W3" charset="-128"/>
              </a:defRPr>
            </a:lvl3pPr>
            <a:lvl4pPr marL="1741488" indent="-247650" defTabSz="995363" eaLnBrk="0" hangingPunct="0">
              <a:spcBef>
                <a:spcPct val="0"/>
              </a:spcBef>
              <a:defRPr sz="2400">
                <a:solidFill>
                  <a:schemeClr val="tx1"/>
                </a:solidFill>
                <a:latin typeface="Arial" charset="0"/>
                <a:ea typeface="ヒラギノ角ゴ Pro W3" charset="-128"/>
              </a:defRPr>
            </a:lvl4pPr>
            <a:lvl5pPr marL="2239963" indent="-249238" defTabSz="995363" eaLnBrk="0" hangingPunct="0">
              <a:spcBef>
                <a:spcPct val="0"/>
              </a:spcBef>
              <a:defRPr sz="2400">
                <a:solidFill>
                  <a:schemeClr val="tx1"/>
                </a:solidFill>
                <a:latin typeface="Arial" charset="0"/>
                <a:ea typeface="ヒラギノ角ゴ Pro W3" charset="-128"/>
              </a:defRPr>
            </a:lvl5pPr>
            <a:lvl6pPr marL="2697163" indent="-249238" defTabSz="995363" eaLnBrk="0" fontAlgn="base" hangingPunct="0">
              <a:spcBef>
                <a:spcPct val="0"/>
              </a:spcBef>
              <a:spcAft>
                <a:spcPct val="0"/>
              </a:spcAft>
              <a:defRPr sz="2400">
                <a:solidFill>
                  <a:schemeClr val="tx1"/>
                </a:solidFill>
                <a:latin typeface="Arial" charset="0"/>
                <a:ea typeface="ヒラギノ角ゴ Pro W3" charset="-128"/>
              </a:defRPr>
            </a:lvl6pPr>
            <a:lvl7pPr marL="3154363" indent="-249238" defTabSz="995363" eaLnBrk="0" fontAlgn="base" hangingPunct="0">
              <a:spcBef>
                <a:spcPct val="0"/>
              </a:spcBef>
              <a:spcAft>
                <a:spcPct val="0"/>
              </a:spcAft>
              <a:defRPr sz="2400">
                <a:solidFill>
                  <a:schemeClr val="tx1"/>
                </a:solidFill>
                <a:latin typeface="Arial" charset="0"/>
                <a:ea typeface="ヒラギノ角ゴ Pro W3" charset="-128"/>
              </a:defRPr>
            </a:lvl7pPr>
            <a:lvl8pPr marL="3611563" indent="-249238" defTabSz="995363" eaLnBrk="0" fontAlgn="base" hangingPunct="0">
              <a:spcBef>
                <a:spcPct val="0"/>
              </a:spcBef>
              <a:spcAft>
                <a:spcPct val="0"/>
              </a:spcAft>
              <a:defRPr sz="2400">
                <a:solidFill>
                  <a:schemeClr val="tx1"/>
                </a:solidFill>
                <a:latin typeface="Arial" charset="0"/>
                <a:ea typeface="ヒラギノ角ゴ Pro W3" charset="-128"/>
              </a:defRPr>
            </a:lvl8pPr>
            <a:lvl9pPr marL="4068763" indent="-249238" defTabSz="995363" eaLnBrk="0" fontAlgn="base" hangingPunct="0">
              <a:spcBef>
                <a:spcPct val="0"/>
              </a:spcBef>
              <a:spcAft>
                <a:spcPct val="0"/>
              </a:spcAft>
              <a:defRPr sz="2400">
                <a:solidFill>
                  <a:schemeClr val="tx1"/>
                </a:solidFill>
                <a:latin typeface="Arial" charset="0"/>
                <a:ea typeface="ヒラギノ角ゴ Pro W3" charset="-128"/>
              </a:defRPr>
            </a:lvl9pPr>
          </a:lstStyle>
          <a:p>
            <a:pPr algn="r">
              <a:buClrTx/>
              <a:buSzTx/>
              <a:buFontTx/>
              <a:buNone/>
            </a:pPr>
            <a:fld id="{6B365106-0FCA-44C8-BFCD-AD1483352750}" type="slidenum">
              <a:rPr lang="fr-FR" sz="800">
                <a:solidFill>
                  <a:srgbClr val="414141"/>
                </a:solidFill>
                <a:latin typeface="Arial Black" pitchFamily="34" charset="0"/>
              </a:rPr>
              <a:pPr algn="r">
                <a:buClrTx/>
                <a:buSzTx/>
                <a:buFontTx/>
                <a:buNone/>
              </a:pPr>
              <a:t>6</a:t>
            </a:fld>
            <a:endParaRPr lang="fr-FR" sz="800"/>
          </a:p>
        </p:txBody>
      </p:sp>
      <p:sp>
        <p:nvSpPr>
          <p:cNvPr id="21" name="Rectangle 13"/>
          <p:cNvSpPr>
            <a:spLocks noChangeArrowheads="1"/>
          </p:cNvSpPr>
          <p:nvPr/>
        </p:nvSpPr>
        <p:spPr bwMode="auto">
          <a:xfrm>
            <a:off x="3656013" y="7204075"/>
            <a:ext cx="4715023"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defTabSz="995363" eaLnBrk="0" hangingPunct="0">
              <a:spcBef>
                <a:spcPct val="0"/>
              </a:spcBef>
              <a:buClrTx/>
              <a:buSzTx/>
              <a:buFontTx/>
              <a:buNone/>
            </a:pPr>
            <a:r>
              <a:rPr lang="fr-FR" sz="800" dirty="0" smtClean="0">
                <a:solidFill>
                  <a:srgbClr val="424242"/>
                </a:solidFill>
                <a:latin typeface="Arial Black" pitchFamily="34" charset="0"/>
              </a:rPr>
              <a:t>IUT Paris Descartes – Outils Collaboratifs – L3 MIAGE</a:t>
            </a:r>
          </a:p>
          <a:p>
            <a:pPr algn="ctr" defTabSz="995363" eaLnBrk="0" hangingPunct="0">
              <a:spcBef>
                <a:spcPct val="0"/>
              </a:spcBef>
              <a:buClrTx/>
              <a:buSzTx/>
              <a:buFontTx/>
              <a:buNone/>
            </a:pPr>
            <a:r>
              <a:rPr lang="fr-FR" sz="800" dirty="0" err="1" smtClean="0">
                <a:solidFill>
                  <a:srgbClr val="424242"/>
                </a:solidFill>
                <a:latin typeface="Arial Black" pitchFamily="34" charset="0"/>
              </a:rPr>
              <a:t>Bensaber</a:t>
            </a:r>
            <a:r>
              <a:rPr lang="fr-FR" sz="800" dirty="0" smtClean="0">
                <a:solidFill>
                  <a:srgbClr val="424242"/>
                </a:solidFill>
                <a:latin typeface="Arial Black" pitchFamily="34" charset="0"/>
              </a:rPr>
              <a:t> Nabila – </a:t>
            </a:r>
            <a:r>
              <a:rPr lang="fr-FR" sz="800" dirty="0" err="1" smtClean="0">
                <a:solidFill>
                  <a:srgbClr val="424242"/>
                </a:solidFill>
                <a:latin typeface="Arial Black" pitchFamily="34" charset="0"/>
              </a:rPr>
              <a:t>Leca</a:t>
            </a:r>
            <a:r>
              <a:rPr lang="fr-FR" sz="800" dirty="0" smtClean="0">
                <a:solidFill>
                  <a:srgbClr val="424242"/>
                </a:solidFill>
                <a:latin typeface="Arial Black" pitchFamily="34" charset="0"/>
              </a:rPr>
              <a:t> Bastien – </a:t>
            </a:r>
            <a:r>
              <a:rPr lang="fr-FR" sz="800" dirty="0" err="1" smtClean="0">
                <a:solidFill>
                  <a:srgbClr val="424242"/>
                </a:solidFill>
                <a:latin typeface="Arial Black" pitchFamily="34" charset="0"/>
              </a:rPr>
              <a:t>Yvard</a:t>
            </a:r>
            <a:r>
              <a:rPr lang="fr-FR" sz="800" dirty="0" smtClean="0">
                <a:solidFill>
                  <a:srgbClr val="424242"/>
                </a:solidFill>
                <a:latin typeface="Arial Black" pitchFamily="34" charset="0"/>
              </a:rPr>
              <a:t> Thomas</a:t>
            </a:r>
            <a:endParaRPr lang="fr-FR" sz="800" dirty="0">
              <a:solidFill>
                <a:srgbClr val="424242"/>
              </a:solidFill>
              <a:latin typeface="Arial Black" pitchFamily="34" charset="0"/>
            </a:endParaRPr>
          </a:p>
        </p:txBody>
      </p:sp>
      <p:sp>
        <p:nvSpPr>
          <p:cNvPr id="18" name="ZoneTexte 17"/>
          <p:cNvSpPr txBox="1"/>
          <p:nvPr/>
        </p:nvSpPr>
        <p:spPr>
          <a:xfrm>
            <a:off x="1805793" y="1764407"/>
            <a:ext cx="8415461" cy="1508105"/>
          </a:xfrm>
          <a:prstGeom prst="rect">
            <a:avLst/>
          </a:prstGeom>
          <a:noFill/>
        </p:spPr>
        <p:txBody>
          <a:bodyPr wrap="square" rtlCol="0">
            <a:spAutoFit/>
          </a:bodyPr>
          <a:lstStyle/>
          <a:p>
            <a:pPr marL="311150" lvl="1" indent="-311150" defTabSz="995363">
              <a:buClr>
                <a:srgbClr val="0F64AA"/>
              </a:buClr>
              <a:tabLst>
                <a:tab pos="831850" algn="l"/>
                <a:tab pos="1243013" algn="l"/>
                <a:tab pos="1766888" algn="l"/>
                <a:tab pos="2176463" algn="l"/>
              </a:tabLst>
            </a:pPr>
            <a:r>
              <a:rPr lang="fr-FR" sz="2000" dirty="0" smtClean="0"/>
              <a:t>Les outils collaboratifs sont aujourd’hui :</a:t>
            </a:r>
            <a:endParaRPr lang="fr-FR" sz="2000" dirty="0"/>
          </a:p>
          <a:p>
            <a:pPr marL="768350" lvl="1" indent="-311150" defTabSz="995363">
              <a:buClr>
                <a:srgbClr val="0F64AA"/>
              </a:buClr>
              <a:tabLst>
                <a:tab pos="831850" algn="l"/>
                <a:tab pos="1243013" algn="l"/>
                <a:tab pos="1766888" algn="l"/>
                <a:tab pos="2176463" algn="l"/>
              </a:tabLst>
            </a:pPr>
            <a:r>
              <a:rPr lang="fr-FR" sz="2000" dirty="0" smtClean="0"/>
              <a:t>Très faciles à installer</a:t>
            </a:r>
          </a:p>
          <a:p>
            <a:pPr marL="768350" lvl="1" indent="-311150" defTabSz="995363">
              <a:buClr>
                <a:srgbClr val="0F64AA"/>
              </a:buClr>
              <a:tabLst>
                <a:tab pos="831850" algn="l"/>
                <a:tab pos="1243013" algn="l"/>
                <a:tab pos="1766888" algn="l"/>
                <a:tab pos="2176463" algn="l"/>
              </a:tabLst>
            </a:pPr>
            <a:r>
              <a:rPr lang="fr-FR" sz="2000" dirty="0" smtClean="0"/>
              <a:t>Simples d’utilisation</a:t>
            </a:r>
          </a:p>
          <a:p>
            <a:pPr defTabSz="995363">
              <a:buClr>
                <a:srgbClr val="C5007B"/>
              </a:buClr>
              <a:buNone/>
              <a:tabLst>
                <a:tab pos="831850" algn="l"/>
                <a:tab pos="1243013" algn="l"/>
                <a:tab pos="1766888" algn="l"/>
                <a:tab pos="2176463" algn="l"/>
              </a:tabLst>
            </a:pPr>
            <a:endParaRPr lang="fr-FR" sz="2000"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3728" y="3349625"/>
            <a:ext cx="4626972" cy="3050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3891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002" name="Group 18"/>
          <p:cNvGrpSpPr>
            <a:grpSpLocks/>
          </p:cNvGrpSpPr>
          <p:nvPr/>
        </p:nvGrpSpPr>
        <p:grpSpPr bwMode="auto">
          <a:xfrm>
            <a:off x="352425" y="0"/>
            <a:ext cx="857250" cy="7556500"/>
            <a:chOff x="222" y="0"/>
            <a:chExt cx="540" cy="4760"/>
          </a:xfrm>
        </p:grpSpPr>
        <p:sp>
          <p:nvSpPr>
            <p:cNvPr id="42003" name="Rectangle 38"/>
            <p:cNvSpPr>
              <a:spLocks noChangeArrowheads="1"/>
            </p:cNvSpPr>
            <p:nvPr/>
          </p:nvSpPr>
          <p:spPr bwMode="auto">
            <a:xfrm>
              <a:off x="222" y="222"/>
              <a:ext cx="540" cy="540"/>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04" name="Rectangle 40"/>
            <p:cNvSpPr>
              <a:spLocks noChangeArrowheads="1"/>
            </p:cNvSpPr>
            <p:nvPr/>
          </p:nvSpPr>
          <p:spPr bwMode="auto">
            <a:xfrm>
              <a:off x="222" y="1301"/>
              <a:ext cx="540" cy="540"/>
            </a:xfrm>
            <a:prstGeom prst="rect">
              <a:avLst/>
            </a:prstGeom>
            <a:solidFill>
              <a:srgbClr val="A3BA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05" name="Rectangle 41"/>
            <p:cNvSpPr>
              <a:spLocks noChangeArrowheads="1"/>
            </p:cNvSpPr>
            <p:nvPr/>
          </p:nvSpPr>
          <p:spPr bwMode="auto">
            <a:xfrm>
              <a:off x="222" y="1840"/>
              <a:ext cx="540" cy="540"/>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06" name="Rectangle 42"/>
            <p:cNvSpPr>
              <a:spLocks noChangeArrowheads="1"/>
            </p:cNvSpPr>
            <p:nvPr/>
          </p:nvSpPr>
          <p:spPr bwMode="auto">
            <a:xfrm>
              <a:off x="222" y="2380"/>
              <a:ext cx="540" cy="540"/>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07" name="Rectangle 43"/>
            <p:cNvSpPr>
              <a:spLocks noChangeArrowheads="1"/>
            </p:cNvSpPr>
            <p:nvPr/>
          </p:nvSpPr>
          <p:spPr bwMode="auto">
            <a:xfrm>
              <a:off x="222" y="2919"/>
              <a:ext cx="540" cy="540"/>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08" name="Rectangle 44"/>
            <p:cNvSpPr>
              <a:spLocks noChangeArrowheads="1"/>
            </p:cNvSpPr>
            <p:nvPr/>
          </p:nvSpPr>
          <p:spPr bwMode="auto">
            <a:xfrm>
              <a:off x="222" y="3459"/>
              <a:ext cx="540" cy="540"/>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09" name="Rectangle 45"/>
            <p:cNvSpPr>
              <a:spLocks noChangeArrowheads="1"/>
            </p:cNvSpPr>
            <p:nvPr/>
          </p:nvSpPr>
          <p:spPr bwMode="auto">
            <a:xfrm>
              <a:off x="222" y="3998"/>
              <a:ext cx="540" cy="540"/>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10" name="Rectangle 39"/>
            <p:cNvSpPr>
              <a:spLocks noChangeArrowheads="1"/>
            </p:cNvSpPr>
            <p:nvPr/>
          </p:nvSpPr>
          <p:spPr bwMode="auto">
            <a:xfrm>
              <a:off x="222" y="761"/>
              <a:ext cx="540" cy="54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11" name="Rectangle 40"/>
            <p:cNvSpPr>
              <a:spLocks noChangeArrowheads="1"/>
            </p:cNvSpPr>
            <p:nvPr/>
          </p:nvSpPr>
          <p:spPr bwMode="auto">
            <a:xfrm>
              <a:off x="222" y="4538"/>
              <a:ext cx="540" cy="222"/>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12" name="Rectangle 43"/>
            <p:cNvSpPr>
              <a:spLocks noChangeArrowheads="1"/>
            </p:cNvSpPr>
            <p:nvPr/>
          </p:nvSpPr>
          <p:spPr bwMode="auto">
            <a:xfrm>
              <a:off x="222" y="0"/>
              <a:ext cx="540" cy="222"/>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grpSp>
      <p:sp>
        <p:nvSpPr>
          <p:cNvPr id="42013" name="Rectangle 11"/>
          <p:cNvSpPr>
            <a:spLocks noChangeArrowheads="1"/>
          </p:cNvSpPr>
          <p:nvPr/>
        </p:nvSpPr>
        <p:spPr bwMode="auto">
          <a:xfrm>
            <a:off x="1755775" y="85725"/>
            <a:ext cx="85359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lvl="1" algn="r" defTabSz="995363">
              <a:spcBef>
                <a:spcPct val="0"/>
              </a:spcBef>
              <a:buClrTx/>
              <a:buSzTx/>
              <a:buNone/>
            </a:pPr>
            <a:r>
              <a:rPr lang="fr-FR" b="1" dirty="0">
                <a:solidFill>
                  <a:srgbClr val="A3BA03"/>
                </a:solidFill>
              </a:rPr>
              <a:t>Les principaux outils sur le marché</a:t>
            </a:r>
          </a:p>
          <a:p>
            <a:pPr marL="0" lvl="1" algn="r" defTabSz="995363">
              <a:spcBef>
                <a:spcPct val="0"/>
              </a:spcBef>
              <a:buClrTx/>
              <a:buSzTx/>
              <a:buNone/>
            </a:pPr>
            <a:r>
              <a:rPr lang="fr-FR" b="1" dirty="0">
                <a:solidFill>
                  <a:srgbClr val="A3BA03"/>
                </a:solidFill>
              </a:rPr>
              <a:t>Présentation critique</a:t>
            </a: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p:txBody>
      </p:sp>
      <p:sp>
        <p:nvSpPr>
          <p:cNvPr id="42016" name="Espace réservé du numéro de diapositive 5"/>
          <p:cNvSpPr txBox="1">
            <a:spLocks noGrp="1"/>
          </p:cNvSpPr>
          <p:nvPr/>
        </p:nvSpPr>
        <p:spPr bwMode="auto">
          <a:xfrm>
            <a:off x="7662863" y="7275513"/>
            <a:ext cx="2673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428" tIns="49720" rIns="99428" bIns="49720"/>
          <a:lstStyle>
            <a:lvl1pPr defTabSz="995363" eaLnBrk="0" hangingPunct="0">
              <a:spcBef>
                <a:spcPct val="0"/>
              </a:spcBef>
              <a:defRPr sz="2400">
                <a:solidFill>
                  <a:schemeClr val="tx1"/>
                </a:solidFill>
                <a:latin typeface="Arial" charset="0"/>
                <a:ea typeface="ヒラギノ角ゴ Pro W3" charset="-128"/>
              </a:defRPr>
            </a:lvl1pPr>
            <a:lvl2pPr marL="809625" indent="-311150" defTabSz="995363" eaLnBrk="0" hangingPunct="0">
              <a:spcBef>
                <a:spcPct val="0"/>
              </a:spcBef>
              <a:defRPr sz="2400">
                <a:solidFill>
                  <a:schemeClr val="tx1"/>
                </a:solidFill>
                <a:latin typeface="Arial" charset="0"/>
                <a:ea typeface="ヒラギノ角ゴ Pro W3" charset="-128"/>
              </a:defRPr>
            </a:lvl2pPr>
            <a:lvl3pPr marL="1244600" indent="-249238" defTabSz="995363" eaLnBrk="0" hangingPunct="0">
              <a:spcBef>
                <a:spcPct val="0"/>
              </a:spcBef>
              <a:defRPr sz="2400">
                <a:solidFill>
                  <a:schemeClr val="tx1"/>
                </a:solidFill>
                <a:latin typeface="Arial" charset="0"/>
                <a:ea typeface="ヒラギノ角ゴ Pro W3" charset="-128"/>
              </a:defRPr>
            </a:lvl3pPr>
            <a:lvl4pPr marL="1741488" indent="-247650" defTabSz="995363" eaLnBrk="0" hangingPunct="0">
              <a:spcBef>
                <a:spcPct val="0"/>
              </a:spcBef>
              <a:defRPr sz="2400">
                <a:solidFill>
                  <a:schemeClr val="tx1"/>
                </a:solidFill>
                <a:latin typeface="Arial" charset="0"/>
                <a:ea typeface="ヒラギノ角ゴ Pro W3" charset="-128"/>
              </a:defRPr>
            </a:lvl4pPr>
            <a:lvl5pPr marL="2239963" indent="-249238" defTabSz="995363" eaLnBrk="0" hangingPunct="0">
              <a:spcBef>
                <a:spcPct val="0"/>
              </a:spcBef>
              <a:defRPr sz="2400">
                <a:solidFill>
                  <a:schemeClr val="tx1"/>
                </a:solidFill>
                <a:latin typeface="Arial" charset="0"/>
                <a:ea typeface="ヒラギノ角ゴ Pro W3" charset="-128"/>
              </a:defRPr>
            </a:lvl5pPr>
            <a:lvl6pPr marL="2697163" indent="-249238" defTabSz="995363" eaLnBrk="0" fontAlgn="base" hangingPunct="0">
              <a:spcBef>
                <a:spcPct val="0"/>
              </a:spcBef>
              <a:spcAft>
                <a:spcPct val="0"/>
              </a:spcAft>
              <a:defRPr sz="2400">
                <a:solidFill>
                  <a:schemeClr val="tx1"/>
                </a:solidFill>
                <a:latin typeface="Arial" charset="0"/>
                <a:ea typeface="ヒラギノ角ゴ Pro W3" charset="-128"/>
              </a:defRPr>
            </a:lvl6pPr>
            <a:lvl7pPr marL="3154363" indent="-249238" defTabSz="995363" eaLnBrk="0" fontAlgn="base" hangingPunct="0">
              <a:spcBef>
                <a:spcPct val="0"/>
              </a:spcBef>
              <a:spcAft>
                <a:spcPct val="0"/>
              </a:spcAft>
              <a:defRPr sz="2400">
                <a:solidFill>
                  <a:schemeClr val="tx1"/>
                </a:solidFill>
                <a:latin typeface="Arial" charset="0"/>
                <a:ea typeface="ヒラギノ角ゴ Pro W3" charset="-128"/>
              </a:defRPr>
            </a:lvl7pPr>
            <a:lvl8pPr marL="3611563" indent="-249238" defTabSz="995363" eaLnBrk="0" fontAlgn="base" hangingPunct="0">
              <a:spcBef>
                <a:spcPct val="0"/>
              </a:spcBef>
              <a:spcAft>
                <a:spcPct val="0"/>
              </a:spcAft>
              <a:defRPr sz="2400">
                <a:solidFill>
                  <a:schemeClr val="tx1"/>
                </a:solidFill>
                <a:latin typeface="Arial" charset="0"/>
                <a:ea typeface="ヒラギノ角ゴ Pro W3" charset="-128"/>
              </a:defRPr>
            </a:lvl8pPr>
            <a:lvl9pPr marL="4068763" indent="-249238" defTabSz="995363" eaLnBrk="0" fontAlgn="base" hangingPunct="0">
              <a:spcBef>
                <a:spcPct val="0"/>
              </a:spcBef>
              <a:spcAft>
                <a:spcPct val="0"/>
              </a:spcAft>
              <a:defRPr sz="2400">
                <a:solidFill>
                  <a:schemeClr val="tx1"/>
                </a:solidFill>
                <a:latin typeface="Arial" charset="0"/>
                <a:ea typeface="ヒラギノ角ゴ Pro W3" charset="-128"/>
              </a:defRPr>
            </a:lvl9pPr>
          </a:lstStyle>
          <a:p>
            <a:pPr algn="r">
              <a:buClrTx/>
              <a:buSzTx/>
              <a:buFontTx/>
              <a:buNone/>
            </a:pPr>
            <a:fld id="{FF4E09F2-E7ED-4A72-A551-11D55E5FFF06}" type="slidenum">
              <a:rPr lang="fr-FR" sz="800">
                <a:solidFill>
                  <a:srgbClr val="414141"/>
                </a:solidFill>
                <a:latin typeface="Arial Black" pitchFamily="34" charset="0"/>
              </a:rPr>
              <a:pPr algn="r">
                <a:buClrTx/>
                <a:buSzTx/>
                <a:buFontTx/>
                <a:buNone/>
              </a:pPr>
              <a:t>7</a:t>
            </a:fld>
            <a:endParaRPr lang="fr-FR" sz="800"/>
          </a:p>
        </p:txBody>
      </p:sp>
      <p:sp>
        <p:nvSpPr>
          <p:cNvPr id="22" name="Rectangle 13"/>
          <p:cNvSpPr>
            <a:spLocks noChangeArrowheads="1"/>
          </p:cNvSpPr>
          <p:nvPr/>
        </p:nvSpPr>
        <p:spPr bwMode="auto">
          <a:xfrm>
            <a:off x="3656013" y="7204075"/>
            <a:ext cx="4715023"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defTabSz="995363" eaLnBrk="0" hangingPunct="0">
              <a:spcBef>
                <a:spcPct val="0"/>
              </a:spcBef>
              <a:buClrTx/>
              <a:buSzTx/>
              <a:buFontTx/>
              <a:buNone/>
            </a:pPr>
            <a:r>
              <a:rPr lang="fr-FR" sz="800" dirty="0" smtClean="0">
                <a:solidFill>
                  <a:srgbClr val="424242"/>
                </a:solidFill>
                <a:latin typeface="Arial Black" pitchFamily="34" charset="0"/>
              </a:rPr>
              <a:t>IUT Paris Descartes – Outils Collaboratifs – L3 MIAGE</a:t>
            </a:r>
          </a:p>
          <a:p>
            <a:pPr algn="ctr" defTabSz="995363" eaLnBrk="0" hangingPunct="0">
              <a:spcBef>
                <a:spcPct val="0"/>
              </a:spcBef>
              <a:buClrTx/>
              <a:buSzTx/>
              <a:buFontTx/>
              <a:buNone/>
            </a:pPr>
            <a:r>
              <a:rPr lang="fr-FR" sz="800" dirty="0" err="1" smtClean="0">
                <a:solidFill>
                  <a:srgbClr val="424242"/>
                </a:solidFill>
                <a:latin typeface="Arial Black" pitchFamily="34" charset="0"/>
              </a:rPr>
              <a:t>Bensaber</a:t>
            </a:r>
            <a:r>
              <a:rPr lang="fr-FR" sz="800" dirty="0" smtClean="0">
                <a:solidFill>
                  <a:srgbClr val="424242"/>
                </a:solidFill>
                <a:latin typeface="Arial Black" pitchFamily="34" charset="0"/>
              </a:rPr>
              <a:t> Nabila – </a:t>
            </a:r>
            <a:r>
              <a:rPr lang="fr-FR" sz="800" dirty="0" err="1" smtClean="0">
                <a:solidFill>
                  <a:srgbClr val="424242"/>
                </a:solidFill>
                <a:latin typeface="Arial Black" pitchFamily="34" charset="0"/>
              </a:rPr>
              <a:t>Leca</a:t>
            </a:r>
            <a:r>
              <a:rPr lang="fr-FR" sz="800" dirty="0" smtClean="0">
                <a:solidFill>
                  <a:srgbClr val="424242"/>
                </a:solidFill>
                <a:latin typeface="Arial Black" pitchFamily="34" charset="0"/>
              </a:rPr>
              <a:t> Bastien – </a:t>
            </a:r>
            <a:r>
              <a:rPr lang="fr-FR" sz="800" dirty="0" err="1" smtClean="0">
                <a:solidFill>
                  <a:srgbClr val="424242"/>
                </a:solidFill>
                <a:latin typeface="Arial Black" pitchFamily="34" charset="0"/>
              </a:rPr>
              <a:t>Yvard</a:t>
            </a:r>
            <a:r>
              <a:rPr lang="fr-FR" sz="800" dirty="0" smtClean="0">
                <a:solidFill>
                  <a:srgbClr val="424242"/>
                </a:solidFill>
                <a:latin typeface="Arial Black" pitchFamily="34" charset="0"/>
              </a:rPr>
              <a:t> Thomas</a:t>
            </a:r>
            <a:endParaRPr lang="fr-FR" sz="800" dirty="0">
              <a:solidFill>
                <a:srgbClr val="424242"/>
              </a:solidFill>
              <a:latin typeface="Arial Black" pitchFamily="34" charset="0"/>
            </a:endParaRPr>
          </a:p>
        </p:txBody>
      </p:sp>
      <p:pic>
        <p:nvPicPr>
          <p:cNvPr id="1026" name="Picture 2" descr="C:\Users\bensaber1\Desktop\SharePoint2013logo.sfl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4252" y="411936"/>
            <a:ext cx="3906987" cy="1242009"/>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1534910" y="2596977"/>
            <a:ext cx="7128791" cy="2997744"/>
          </a:xfrm>
          <a:prstGeom prst="rect">
            <a:avLst/>
          </a:prstGeom>
          <a:noFill/>
        </p:spPr>
        <p:txBody>
          <a:bodyPr wrap="square" rtlCol="0">
            <a:spAutoFit/>
          </a:bodyPr>
          <a:lstStyle/>
          <a:p>
            <a:pPr algn="just"/>
            <a:r>
              <a:rPr lang="fr-FR" sz="1600" dirty="0" smtClean="0"/>
              <a:t> SharePoint </a:t>
            </a:r>
            <a:r>
              <a:rPr lang="fr-FR" sz="1600" dirty="0"/>
              <a:t>est un outil de travail </a:t>
            </a:r>
            <a:r>
              <a:rPr lang="fr-FR" sz="1600" dirty="0" smtClean="0"/>
              <a:t>collaboratif</a:t>
            </a:r>
          </a:p>
          <a:p>
            <a:pPr algn="just">
              <a:buNone/>
            </a:pPr>
            <a:endParaRPr lang="fr-FR" sz="1600" dirty="0" smtClean="0"/>
          </a:p>
          <a:p>
            <a:pPr algn="just">
              <a:buNone/>
            </a:pPr>
            <a:endParaRPr lang="fr-FR" sz="1600" dirty="0" smtClean="0"/>
          </a:p>
          <a:p>
            <a:pPr algn="just"/>
            <a:r>
              <a:rPr lang="fr-FR" sz="1600" dirty="0" smtClean="0"/>
              <a:t> Il </a:t>
            </a:r>
            <a:r>
              <a:rPr lang="fr-FR" sz="1600" dirty="0"/>
              <a:t>fournit un moyen facile de partager </a:t>
            </a:r>
            <a:r>
              <a:rPr lang="fr-FR" sz="1600" dirty="0" smtClean="0"/>
              <a:t>des documents </a:t>
            </a:r>
          </a:p>
          <a:p>
            <a:pPr algn="just">
              <a:buNone/>
            </a:pPr>
            <a:r>
              <a:rPr lang="fr-FR" sz="1600" dirty="0"/>
              <a:t> </a:t>
            </a:r>
            <a:r>
              <a:rPr lang="fr-FR" sz="1600" dirty="0" smtClean="0"/>
              <a:t>  et </a:t>
            </a:r>
            <a:r>
              <a:rPr lang="fr-FR" sz="1600" dirty="0"/>
              <a:t>des données entre un grand nombre d’utilisateurs</a:t>
            </a:r>
            <a:r>
              <a:rPr lang="fr-FR" sz="1600" dirty="0" smtClean="0"/>
              <a:t>.</a:t>
            </a:r>
          </a:p>
          <a:p>
            <a:pPr algn="just">
              <a:buNone/>
            </a:pPr>
            <a:endParaRPr lang="fr-FR" sz="1600" dirty="0" smtClean="0"/>
          </a:p>
          <a:p>
            <a:pPr algn="just">
              <a:buNone/>
            </a:pPr>
            <a:endParaRPr lang="fr-FR" sz="1600" dirty="0"/>
          </a:p>
          <a:p>
            <a:pPr algn="just"/>
            <a:r>
              <a:rPr lang="fr-FR" sz="1600" dirty="0" smtClean="0"/>
              <a:t> Ce </a:t>
            </a:r>
            <a:r>
              <a:rPr lang="fr-FR" sz="1600" dirty="0"/>
              <a:t>que SharePoint permet :</a:t>
            </a:r>
          </a:p>
          <a:p>
            <a:pPr marL="742950" lvl="1" indent="-285750" algn="just">
              <a:buFont typeface="Wingdings" panose="05000000000000000000" pitchFamily="2" charset="2"/>
              <a:buChar char="Ø"/>
            </a:pPr>
            <a:r>
              <a:rPr lang="fr-FR" sz="1600" dirty="0" smtClean="0"/>
              <a:t>	Service </a:t>
            </a:r>
            <a:r>
              <a:rPr lang="fr-FR" sz="1600" dirty="0"/>
              <a:t>collaboratif basé sur un site </a:t>
            </a:r>
            <a:r>
              <a:rPr lang="fr-FR" sz="1600" dirty="0" smtClean="0"/>
              <a:t>web</a:t>
            </a:r>
          </a:p>
          <a:p>
            <a:pPr marL="742950" lvl="1" indent="-285750" algn="just">
              <a:buFont typeface="Wingdings" panose="05000000000000000000" pitchFamily="2" charset="2"/>
              <a:buChar char="Ø"/>
            </a:pPr>
            <a:r>
              <a:rPr lang="fr-FR" sz="1600" dirty="0"/>
              <a:t>	</a:t>
            </a:r>
            <a:r>
              <a:rPr lang="fr-FR" sz="1600" dirty="0" smtClean="0"/>
              <a:t>Système </a:t>
            </a:r>
            <a:r>
              <a:rPr lang="fr-FR" sz="1600" dirty="0"/>
              <a:t>de stockage de </a:t>
            </a:r>
            <a:r>
              <a:rPr lang="fr-FR" sz="1600" dirty="0" smtClean="0"/>
              <a:t>documents</a:t>
            </a: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2884" y="2556495"/>
            <a:ext cx="2998788" cy="2998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0675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002" name="Group 18"/>
          <p:cNvGrpSpPr>
            <a:grpSpLocks/>
          </p:cNvGrpSpPr>
          <p:nvPr/>
        </p:nvGrpSpPr>
        <p:grpSpPr bwMode="auto">
          <a:xfrm>
            <a:off x="352425" y="0"/>
            <a:ext cx="857250" cy="7556500"/>
            <a:chOff x="222" y="0"/>
            <a:chExt cx="540" cy="4760"/>
          </a:xfrm>
        </p:grpSpPr>
        <p:sp>
          <p:nvSpPr>
            <p:cNvPr id="42003" name="Rectangle 38"/>
            <p:cNvSpPr>
              <a:spLocks noChangeArrowheads="1"/>
            </p:cNvSpPr>
            <p:nvPr/>
          </p:nvSpPr>
          <p:spPr bwMode="auto">
            <a:xfrm>
              <a:off x="222" y="222"/>
              <a:ext cx="540" cy="540"/>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04" name="Rectangle 40"/>
            <p:cNvSpPr>
              <a:spLocks noChangeArrowheads="1"/>
            </p:cNvSpPr>
            <p:nvPr/>
          </p:nvSpPr>
          <p:spPr bwMode="auto">
            <a:xfrm>
              <a:off x="222" y="1301"/>
              <a:ext cx="540" cy="540"/>
            </a:xfrm>
            <a:prstGeom prst="rect">
              <a:avLst/>
            </a:prstGeom>
            <a:solidFill>
              <a:srgbClr val="A3BA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05" name="Rectangle 41"/>
            <p:cNvSpPr>
              <a:spLocks noChangeArrowheads="1"/>
            </p:cNvSpPr>
            <p:nvPr/>
          </p:nvSpPr>
          <p:spPr bwMode="auto">
            <a:xfrm>
              <a:off x="222" y="1840"/>
              <a:ext cx="540" cy="540"/>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06" name="Rectangle 42"/>
            <p:cNvSpPr>
              <a:spLocks noChangeArrowheads="1"/>
            </p:cNvSpPr>
            <p:nvPr/>
          </p:nvSpPr>
          <p:spPr bwMode="auto">
            <a:xfrm>
              <a:off x="222" y="2380"/>
              <a:ext cx="540" cy="540"/>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07" name="Rectangle 43"/>
            <p:cNvSpPr>
              <a:spLocks noChangeArrowheads="1"/>
            </p:cNvSpPr>
            <p:nvPr/>
          </p:nvSpPr>
          <p:spPr bwMode="auto">
            <a:xfrm>
              <a:off x="222" y="2919"/>
              <a:ext cx="540" cy="540"/>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08" name="Rectangle 44"/>
            <p:cNvSpPr>
              <a:spLocks noChangeArrowheads="1"/>
            </p:cNvSpPr>
            <p:nvPr/>
          </p:nvSpPr>
          <p:spPr bwMode="auto">
            <a:xfrm>
              <a:off x="222" y="3459"/>
              <a:ext cx="540" cy="540"/>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09" name="Rectangle 45"/>
            <p:cNvSpPr>
              <a:spLocks noChangeArrowheads="1"/>
            </p:cNvSpPr>
            <p:nvPr/>
          </p:nvSpPr>
          <p:spPr bwMode="auto">
            <a:xfrm>
              <a:off x="222" y="3998"/>
              <a:ext cx="540" cy="540"/>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10" name="Rectangle 39"/>
            <p:cNvSpPr>
              <a:spLocks noChangeArrowheads="1"/>
            </p:cNvSpPr>
            <p:nvPr/>
          </p:nvSpPr>
          <p:spPr bwMode="auto">
            <a:xfrm>
              <a:off x="222" y="761"/>
              <a:ext cx="540" cy="54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11" name="Rectangle 40"/>
            <p:cNvSpPr>
              <a:spLocks noChangeArrowheads="1"/>
            </p:cNvSpPr>
            <p:nvPr/>
          </p:nvSpPr>
          <p:spPr bwMode="auto">
            <a:xfrm>
              <a:off x="222" y="4538"/>
              <a:ext cx="540" cy="222"/>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12" name="Rectangle 43"/>
            <p:cNvSpPr>
              <a:spLocks noChangeArrowheads="1"/>
            </p:cNvSpPr>
            <p:nvPr/>
          </p:nvSpPr>
          <p:spPr bwMode="auto">
            <a:xfrm>
              <a:off x="222" y="0"/>
              <a:ext cx="540" cy="222"/>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grpSp>
      <p:sp>
        <p:nvSpPr>
          <p:cNvPr id="42013" name="Rectangle 11"/>
          <p:cNvSpPr>
            <a:spLocks noChangeArrowheads="1"/>
          </p:cNvSpPr>
          <p:nvPr/>
        </p:nvSpPr>
        <p:spPr bwMode="auto">
          <a:xfrm>
            <a:off x="1755775" y="85725"/>
            <a:ext cx="85359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lvl="1" algn="r" defTabSz="995363">
              <a:spcBef>
                <a:spcPct val="0"/>
              </a:spcBef>
              <a:buClrTx/>
              <a:buSzTx/>
              <a:buNone/>
            </a:pPr>
            <a:r>
              <a:rPr lang="fr-FR" b="1" dirty="0">
                <a:solidFill>
                  <a:srgbClr val="A3BA03"/>
                </a:solidFill>
              </a:rPr>
              <a:t>Les principaux outils sur le marché</a:t>
            </a:r>
          </a:p>
          <a:p>
            <a:pPr marL="0" lvl="1" algn="r" defTabSz="995363">
              <a:spcBef>
                <a:spcPct val="0"/>
              </a:spcBef>
              <a:buClrTx/>
              <a:buSzTx/>
              <a:buNone/>
            </a:pPr>
            <a:r>
              <a:rPr lang="fr-FR" b="1" dirty="0" smtClean="0">
                <a:solidFill>
                  <a:srgbClr val="A3BA03"/>
                </a:solidFill>
              </a:rPr>
              <a:t>Usage</a:t>
            </a: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p:txBody>
      </p:sp>
      <p:sp>
        <p:nvSpPr>
          <p:cNvPr id="42016" name="Espace réservé du numéro de diapositive 5"/>
          <p:cNvSpPr txBox="1">
            <a:spLocks noGrp="1"/>
          </p:cNvSpPr>
          <p:nvPr/>
        </p:nvSpPr>
        <p:spPr bwMode="auto">
          <a:xfrm>
            <a:off x="7662863" y="7275513"/>
            <a:ext cx="2673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428" tIns="49720" rIns="99428" bIns="49720"/>
          <a:lstStyle>
            <a:lvl1pPr defTabSz="995363" eaLnBrk="0" hangingPunct="0">
              <a:spcBef>
                <a:spcPct val="0"/>
              </a:spcBef>
              <a:defRPr sz="2400">
                <a:solidFill>
                  <a:schemeClr val="tx1"/>
                </a:solidFill>
                <a:latin typeface="Arial" charset="0"/>
                <a:ea typeface="ヒラギノ角ゴ Pro W3" charset="-128"/>
              </a:defRPr>
            </a:lvl1pPr>
            <a:lvl2pPr marL="809625" indent="-311150" defTabSz="995363" eaLnBrk="0" hangingPunct="0">
              <a:spcBef>
                <a:spcPct val="0"/>
              </a:spcBef>
              <a:defRPr sz="2400">
                <a:solidFill>
                  <a:schemeClr val="tx1"/>
                </a:solidFill>
                <a:latin typeface="Arial" charset="0"/>
                <a:ea typeface="ヒラギノ角ゴ Pro W3" charset="-128"/>
              </a:defRPr>
            </a:lvl2pPr>
            <a:lvl3pPr marL="1244600" indent="-249238" defTabSz="995363" eaLnBrk="0" hangingPunct="0">
              <a:spcBef>
                <a:spcPct val="0"/>
              </a:spcBef>
              <a:defRPr sz="2400">
                <a:solidFill>
                  <a:schemeClr val="tx1"/>
                </a:solidFill>
                <a:latin typeface="Arial" charset="0"/>
                <a:ea typeface="ヒラギノ角ゴ Pro W3" charset="-128"/>
              </a:defRPr>
            </a:lvl3pPr>
            <a:lvl4pPr marL="1741488" indent="-247650" defTabSz="995363" eaLnBrk="0" hangingPunct="0">
              <a:spcBef>
                <a:spcPct val="0"/>
              </a:spcBef>
              <a:defRPr sz="2400">
                <a:solidFill>
                  <a:schemeClr val="tx1"/>
                </a:solidFill>
                <a:latin typeface="Arial" charset="0"/>
                <a:ea typeface="ヒラギノ角ゴ Pro W3" charset="-128"/>
              </a:defRPr>
            </a:lvl4pPr>
            <a:lvl5pPr marL="2239963" indent="-249238" defTabSz="995363" eaLnBrk="0" hangingPunct="0">
              <a:spcBef>
                <a:spcPct val="0"/>
              </a:spcBef>
              <a:defRPr sz="2400">
                <a:solidFill>
                  <a:schemeClr val="tx1"/>
                </a:solidFill>
                <a:latin typeface="Arial" charset="0"/>
                <a:ea typeface="ヒラギノ角ゴ Pro W3" charset="-128"/>
              </a:defRPr>
            </a:lvl5pPr>
            <a:lvl6pPr marL="2697163" indent="-249238" defTabSz="995363" eaLnBrk="0" fontAlgn="base" hangingPunct="0">
              <a:spcBef>
                <a:spcPct val="0"/>
              </a:spcBef>
              <a:spcAft>
                <a:spcPct val="0"/>
              </a:spcAft>
              <a:defRPr sz="2400">
                <a:solidFill>
                  <a:schemeClr val="tx1"/>
                </a:solidFill>
                <a:latin typeface="Arial" charset="0"/>
                <a:ea typeface="ヒラギノ角ゴ Pro W3" charset="-128"/>
              </a:defRPr>
            </a:lvl6pPr>
            <a:lvl7pPr marL="3154363" indent="-249238" defTabSz="995363" eaLnBrk="0" fontAlgn="base" hangingPunct="0">
              <a:spcBef>
                <a:spcPct val="0"/>
              </a:spcBef>
              <a:spcAft>
                <a:spcPct val="0"/>
              </a:spcAft>
              <a:defRPr sz="2400">
                <a:solidFill>
                  <a:schemeClr val="tx1"/>
                </a:solidFill>
                <a:latin typeface="Arial" charset="0"/>
                <a:ea typeface="ヒラギノ角ゴ Pro W3" charset="-128"/>
              </a:defRPr>
            </a:lvl7pPr>
            <a:lvl8pPr marL="3611563" indent="-249238" defTabSz="995363" eaLnBrk="0" fontAlgn="base" hangingPunct="0">
              <a:spcBef>
                <a:spcPct val="0"/>
              </a:spcBef>
              <a:spcAft>
                <a:spcPct val="0"/>
              </a:spcAft>
              <a:defRPr sz="2400">
                <a:solidFill>
                  <a:schemeClr val="tx1"/>
                </a:solidFill>
                <a:latin typeface="Arial" charset="0"/>
                <a:ea typeface="ヒラギノ角ゴ Pro W3" charset="-128"/>
              </a:defRPr>
            </a:lvl8pPr>
            <a:lvl9pPr marL="4068763" indent="-249238" defTabSz="995363" eaLnBrk="0" fontAlgn="base" hangingPunct="0">
              <a:spcBef>
                <a:spcPct val="0"/>
              </a:spcBef>
              <a:spcAft>
                <a:spcPct val="0"/>
              </a:spcAft>
              <a:defRPr sz="2400">
                <a:solidFill>
                  <a:schemeClr val="tx1"/>
                </a:solidFill>
                <a:latin typeface="Arial" charset="0"/>
                <a:ea typeface="ヒラギノ角ゴ Pro W3" charset="-128"/>
              </a:defRPr>
            </a:lvl9pPr>
          </a:lstStyle>
          <a:p>
            <a:pPr algn="r">
              <a:buClrTx/>
              <a:buSzTx/>
              <a:buFontTx/>
              <a:buNone/>
            </a:pPr>
            <a:fld id="{FF4E09F2-E7ED-4A72-A551-11D55E5FFF06}" type="slidenum">
              <a:rPr lang="fr-FR" sz="800">
                <a:solidFill>
                  <a:srgbClr val="414141"/>
                </a:solidFill>
                <a:latin typeface="Arial Black" pitchFamily="34" charset="0"/>
              </a:rPr>
              <a:pPr algn="r">
                <a:buClrTx/>
                <a:buSzTx/>
                <a:buFontTx/>
                <a:buNone/>
              </a:pPr>
              <a:t>8</a:t>
            </a:fld>
            <a:endParaRPr lang="fr-FR" sz="800"/>
          </a:p>
        </p:txBody>
      </p:sp>
      <p:sp>
        <p:nvSpPr>
          <p:cNvPr id="22" name="Rectangle 13"/>
          <p:cNvSpPr>
            <a:spLocks noChangeArrowheads="1"/>
          </p:cNvSpPr>
          <p:nvPr/>
        </p:nvSpPr>
        <p:spPr bwMode="auto">
          <a:xfrm>
            <a:off x="3656013" y="7204075"/>
            <a:ext cx="4715023"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defTabSz="995363" eaLnBrk="0" hangingPunct="0">
              <a:spcBef>
                <a:spcPct val="0"/>
              </a:spcBef>
              <a:buClrTx/>
              <a:buSzTx/>
              <a:buFontTx/>
              <a:buNone/>
            </a:pPr>
            <a:r>
              <a:rPr lang="fr-FR" sz="800" dirty="0" smtClean="0">
                <a:solidFill>
                  <a:srgbClr val="424242"/>
                </a:solidFill>
                <a:latin typeface="Arial Black" pitchFamily="34" charset="0"/>
              </a:rPr>
              <a:t>IUT Paris Descartes – Outils Collaboratifs – L3 MIAGE</a:t>
            </a:r>
          </a:p>
          <a:p>
            <a:pPr algn="ctr" defTabSz="995363" eaLnBrk="0" hangingPunct="0">
              <a:spcBef>
                <a:spcPct val="0"/>
              </a:spcBef>
              <a:buClrTx/>
              <a:buSzTx/>
              <a:buFontTx/>
              <a:buNone/>
            </a:pPr>
            <a:r>
              <a:rPr lang="fr-FR" sz="800" dirty="0" err="1" smtClean="0">
                <a:solidFill>
                  <a:srgbClr val="424242"/>
                </a:solidFill>
                <a:latin typeface="Arial Black" pitchFamily="34" charset="0"/>
              </a:rPr>
              <a:t>Bensaber</a:t>
            </a:r>
            <a:r>
              <a:rPr lang="fr-FR" sz="800" dirty="0" smtClean="0">
                <a:solidFill>
                  <a:srgbClr val="424242"/>
                </a:solidFill>
                <a:latin typeface="Arial Black" pitchFamily="34" charset="0"/>
              </a:rPr>
              <a:t> Nabila – </a:t>
            </a:r>
            <a:r>
              <a:rPr lang="fr-FR" sz="800" dirty="0" err="1" smtClean="0">
                <a:solidFill>
                  <a:srgbClr val="424242"/>
                </a:solidFill>
                <a:latin typeface="Arial Black" pitchFamily="34" charset="0"/>
              </a:rPr>
              <a:t>Leca</a:t>
            </a:r>
            <a:r>
              <a:rPr lang="fr-FR" sz="800" dirty="0" smtClean="0">
                <a:solidFill>
                  <a:srgbClr val="424242"/>
                </a:solidFill>
                <a:latin typeface="Arial Black" pitchFamily="34" charset="0"/>
              </a:rPr>
              <a:t> Bastien – </a:t>
            </a:r>
            <a:r>
              <a:rPr lang="fr-FR" sz="800" dirty="0" err="1" smtClean="0">
                <a:solidFill>
                  <a:srgbClr val="424242"/>
                </a:solidFill>
                <a:latin typeface="Arial Black" pitchFamily="34" charset="0"/>
              </a:rPr>
              <a:t>Yvard</a:t>
            </a:r>
            <a:r>
              <a:rPr lang="fr-FR" sz="800" dirty="0" smtClean="0">
                <a:solidFill>
                  <a:srgbClr val="424242"/>
                </a:solidFill>
                <a:latin typeface="Arial Black" pitchFamily="34" charset="0"/>
              </a:rPr>
              <a:t> Thomas</a:t>
            </a:r>
            <a:endParaRPr lang="fr-FR" sz="800" dirty="0">
              <a:solidFill>
                <a:srgbClr val="424242"/>
              </a:solidFill>
              <a:latin typeface="Arial Black" pitchFamily="34" charset="0"/>
            </a:endParaRPr>
          </a:p>
        </p:txBody>
      </p:sp>
      <p:pic>
        <p:nvPicPr>
          <p:cNvPr id="17" name="Picture 2" descr="C:\Users\bensaber1\Desktop\SharePoint2013logo.sfl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4252" y="411936"/>
            <a:ext cx="3906987" cy="1242009"/>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5250595" y="2031634"/>
            <a:ext cx="4824536" cy="1200329"/>
          </a:xfrm>
          <a:prstGeom prst="rect">
            <a:avLst/>
          </a:prstGeom>
          <a:noFill/>
        </p:spPr>
        <p:txBody>
          <a:bodyPr wrap="square" rtlCol="0">
            <a:spAutoFit/>
          </a:bodyPr>
          <a:lstStyle/>
          <a:p>
            <a:r>
              <a:rPr lang="fr-FR" dirty="0" smtClean="0"/>
              <a:t> </a:t>
            </a:r>
            <a:r>
              <a:rPr lang="fr-FR" sz="1600" dirty="0" smtClean="0"/>
              <a:t>Outil de collaboration</a:t>
            </a:r>
          </a:p>
          <a:p>
            <a:pPr>
              <a:buNone/>
            </a:pPr>
            <a:r>
              <a:rPr lang="fr-FR" sz="1600" dirty="0"/>
              <a:t> </a:t>
            </a:r>
            <a:r>
              <a:rPr lang="fr-FR" sz="1600" dirty="0" smtClean="0"/>
              <a:t>    </a:t>
            </a:r>
            <a:r>
              <a:rPr lang="fr-FR" sz="1200" dirty="0" smtClean="0"/>
              <a:t>Liste, bibliothèques, tâches, forums, wikis</a:t>
            </a:r>
          </a:p>
          <a:p>
            <a:pPr>
              <a:buNone/>
            </a:pPr>
            <a:r>
              <a:rPr lang="fr-FR" sz="1200" dirty="0"/>
              <a:t> </a:t>
            </a:r>
            <a:r>
              <a:rPr lang="fr-FR" sz="1200" dirty="0" smtClean="0"/>
              <a:t>      Gestion de versions, extraction, archivage, accès d’équipe</a:t>
            </a:r>
          </a:p>
          <a:p>
            <a:pPr>
              <a:buNone/>
            </a:pPr>
            <a:r>
              <a:rPr lang="fr-FR" sz="1200" dirty="0"/>
              <a:t> </a:t>
            </a:r>
            <a:r>
              <a:rPr lang="fr-FR" sz="1200" dirty="0" smtClean="0"/>
              <a:t>      Intégration de </a:t>
            </a:r>
            <a:r>
              <a:rPr lang="fr-FR" sz="1200" dirty="0" err="1" smtClean="0"/>
              <a:t>workflows</a:t>
            </a:r>
            <a:endParaRPr lang="fr-FR" sz="1200" dirty="0"/>
          </a:p>
        </p:txBody>
      </p:sp>
      <p:sp>
        <p:nvSpPr>
          <p:cNvPr id="26" name="ZoneTexte 25"/>
          <p:cNvSpPr txBox="1"/>
          <p:nvPr/>
        </p:nvSpPr>
        <p:spPr>
          <a:xfrm>
            <a:off x="5266887" y="5083146"/>
            <a:ext cx="4824536" cy="978729"/>
          </a:xfrm>
          <a:prstGeom prst="rect">
            <a:avLst/>
          </a:prstGeom>
          <a:noFill/>
        </p:spPr>
        <p:txBody>
          <a:bodyPr wrap="square" rtlCol="0">
            <a:spAutoFit/>
          </a:bodyPr>
          <a:lstStyle/>
          <a:p>
            <a:r>
              <a:rPr lang="fr-FR" dirty="0" smtClean="0"/>
              <a:t> </a:t>
            </a:r>
            <a:r>
              <a:rPr lang="fr-FR" sz="1600" dirty="0" smtClean="0"/>
              <a:t>Mise à disposition de contenu</a:t>
            </a:r>
          </a:p>
          <a:p>
            <a:pPr>
              <a:buNone/>
            </a:pPr>
            <a:r>
              <a:rPr lang="fr-FR" sz="1600" dirty="0"/>
              <a:t> </a:t>
            </a:r>
            <a:r>
              <a:rPr lang="fr-FR" sz="1600" dirty="0" smtClean="0"/>
              <a:t>    </a:t>
            </a:r>
            <a:r>
              <a:rPr lang="fr-FR" sz="1200" dirty="0" smtClean="0"/>
              <a:t>Collection de site et sous-sites</a:t>
            </a:r>
          </a:p>
          <a:p>
            <a:pPr>
              <a:buNone/>
            </a:pPr>
            <a:r>
              <a:rPr lang="fr-FR" sz="1200" dirty="0"/>
              <a:t> </a:t>
            </a:r>
            <a:r>
              <a:rPr lang="fr-FR" sz="1200" dirty="0" smtClean="0"/>
              <a:t>      Application web multiplateforme</a:t>
            </a:r>
            <a:endParaRPr lang="fr-FR" sz="1200" dirty="0"/>
          </a:p>
        </p:txBody>
      </p:sp>
      <p:sp>
        <p:nvSpPr>
          <p:cNvPr id="27" name="ZoneTexte 26"/>
          <p:cNvSpPr txBox="1"/>
          <p:nvPr/>
        </p:nvSpPr>
        <p:spPr>
          <a:xfrm>
            <a:off x="2322364" y="3420591"/>
            <a:ext cx="4824536" cy="1643527"/>
          </a:xfrm>
          <a:prstGeom prst="rect">
            <a:avLst/>
          </a:prstGeom>
          <a:noFill/>
        </p:spPr>
        <p:txBody>
          <a:bodyPr wrap="square" rtlCol="0">
            <a:spAutoFit/>
          </a:bodyPr>
          <a:lstStyle/>
          <a:p>
            <a:r>
              <a:rPr lang="fr-FR" dirty="0" smtClean="0"/>
              <a:t> </a:t>
            </a:r>
            <a:r>
              <a:rPr lang="fr-FR" sz="1600" dirty="0" smtClean="0"/>
              <a:t>Contenu</a:t>
            </a:r>
          </a:p>
          <a:p>
            <a:pPr>
              <a:buNone/>
            </a:pPr>
            <a:r>
              <a:rPr lang="fr-FR" sz="1600" dirty="0"/>
              <a:t> </a:t>
            </a:r>
            <a:r>
              <a:rPr lang="fr-FR" sz="1600" dirty="0" smtClean="0"/>
              <a:t>    </a:t>
            </a:r>
            <a:r>
              <a:rPr lang="fr-FR" sz="1200" dirty="0" smtClean="0"/>
              <a:t>Type de contenu</a:t>
            </a:r>
          </a:p>
          <a:p>
            <a:pPr>
              <a:buNone/>
            </a:pPr>
            <a:r>
              <a:rPr lang="fr-FR" sz="1200" dirty="0"/>
              <a:t> </a:t>
            </a:r>
            <a:r>
              <a:rPr lang="fr-FR" sz="1200" dirty="0" smtClean="0"/>
              <a:t>      Création de contenus personnalisés</a:t>
            </a:r>
          </a:p>
          <a:p>
            <a:pPr>
              <a:buNone/>
            </a:pPr>
            <a:r>
              <a:rPr lang="fr-FR" sz="1200" dirty="0"/>
              <a:t> </a:t>
            </a:r>
            <a:r>
              <a:rPr lang="fr-FR" sz="1200" dirty="0" smtClean="0"/>
              <a:t>      Intégration de la suite Office</a:t>
            </a:r>
          </a:p>
          <a:p>
            <a:pPr>
              <a:buNone/>
            </a:pPr>
            <a:r>
              <a:rPr lang="fr-FR" sz="1200" dirty="0"/>
              <a:t> </a:t>
            </a:r>
            <a:r>
              <a:rPr lang="fr-FR" sz="1200" dirty="0" smtClean="0"/>
              <a:t>      Gestion de métadonnées</a:t>
            </a:r>
          </a:p>
          <a:p>
            <a:pPr>
              <a:buNone/>
            </a:pPr>
            <a:endParaRPr lang="fr-FR" sz="1200" dirty="0"/>
          </a:p>
        </p:txBody>
      </p:sp>
    </p:spTree>
    <p:extLst>
      <p:ext uri="{BB962C8B-B14F-4D97-AF65-F5344CB8AC3E}">
        <p14:creationId xmlns:p14="http://schemas.microsoft.com/office/powerpoint/2010/main" val="27935562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002" name="Group 18"/>
          <p:cNvGrpSpPr>
            <a:grpSpLocks/>
          </p:cNvGrpSpPr>
          <p:nvPr/>
        </p:nvGrpSpPr>
        <p:grpSpPr bwMode="auto">
          <a:xfrm>
            <a:off x="352425" y="0"/>
            <a:ext cx="857250" cy="7556500"/>
            <a:chOff x="222" y="0"/>
            <a:chExt cx="540" cy="4760"/>
          </a:xfrm>
        </p:grpSpPr>
        <p:sp>
          <p:nvSpPr>
            <p:cNvPr id="42003" name="Rectangle 38"/>
            <p:cNvSpPr>
              <a:spLocks noChangeArrowheads="1"/>
            </p:cNvSpPr>
            <p:nvPr/>
          </p:nvSpPr>
          <p:spPr bwMode="auto">
            <a:xfrm>
              <a:off x="222" y="222"/>
              <a:ext cx="540" cy="540"/>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04" name="Rectangle 40"/>
            <p:cNvSpPr>
              <a:spLocks noChangeArrowheads="1"/>
            </p:cNvSpPr>
            <p:nvPr/>
          </p:nvSpPr>
          <p:spPr bwMode="auto">
            <a:xfrm>
              <a:off x="222" y="1301"/>
              <a:ext cx="540" cy="540"/>
            </a:xfrm>
            <a:prstGeom prst="rect">
              <a:avLst/>
            </a:prstGeom>
            <a:solidFill>
              <a:srgbClr val="A3BA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05" name="Rectangle 41"/>
            <p:cNvSpPr>
              <a:spLocks noChangeArrowheads="1"/>
            </p:cNvSpPr>
            <p:nvPr/>
          </p:nvSpPr>
          <p:spPr bwMode="auto">
            <a:xfrm>
              <a:off x="222" y="1840"/>
              <a:ext cx="540" cy="540"/>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06" name="Rectangle 42"/>
            <p:cNvSpPr>
              <a:spLocks noChangeArrowheads="1"/>
            </p:cNvSpPr>
            <p:nvPr/>
          </p:nvSpPr>
          <p:spPr bwMode="auto">
            <a:xfrm>
              <a:off x="222" y="2380"/>
              <a:ext cx="540" cy="540"/>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07" name="Rectangle 43"/>
            <p:cNvSpPr>
              <a:spLocks noChangeArrowheads="1"/>
            </p:cNvSpPr>
            <p:nvPr/>
          </p:nvSpPr>
          <p:spPr bwMode="auto">
            <a:xfrm>
              <a:off x="222" y="2919"/>
              <a:ext cx="540" cy="540"/>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08" name="Rectangle 44"/>
            <p:cNvSpPr>
              <a:spLocks noChangeArrowheads="1"/>
            </p:cNvSpPr>
            <p:nvPr/>
          </p:nvSpPr>
          <p:spPr bwMode="auto">
            <a:xfrm>
              <a:off x="222" y="3459"/>
              <a:ext cx="540" cy="540"/>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09" name="Rectangle 45"/>
            <p:cNvSpPr>
              <a:spLocks noChangeArrowheads="1"/>
            </p:cNvSpPr>
            <p:nvPr/>
          </p:nvSpPr>
          <p:spPr bwMode="auto">
            <a:xfrm>
              <a:off x="222" y="3998"/>
              <a:ext cx="540" cy="540"/>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10" name="Rectangle 39"/>
            <p:cNvSpPr>
              <a:spLocks noChangeArrowheads="1"/>
            </p:cNvSpPr>
            <p:nvPr/>
          </p:nvSpPr>
          <p:spPr bwMode="auto">
            <a:xfrm>
              <a:off x="222" y="761"/>
              <a:ext cx="540" cy="54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11" name="Rectangle 40"/>
            <p:cNvSpPr>
              <a:spLocks noChangeArrowheads="1"/>
            </p:cNvSpPr>
            <p:nvPr/>
          </p:nvSpPr>
          <p:spPr bwMode="auto">
            <a:xfrm>
              <a:off x="222" y="4538"/>
              <a:ext cx="540" cy="222"/>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sp>
          <p:nvSpPr>
            <p:cNvPr id="42012" name="Rectangle 43"/>
            <p:cNvSpPr>
              <a:spLocks noChangeArrowheads="1"/>
            </p:cNvSpPr>
            <p:nvPr/>
          </p:nvSpPr>
          <p:spPr bwMode="auto">
            <a:xfrm>
              <a:off x="222" y="0"/>
              <a:ext cx="540" cy="222"/>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428" tIns="49720" rIns="99428" bIns="49720" anchor="ctr"/>
            <a:lstStyle/>
            <a:p>
              <a:pPr defTabSz="995363" eaLnBrk="0" hangingPunct="0">
                <a:spcBef>
                  <a:spcPct val="0"/>
                </a:spcBef>
                <a:buClrTx/>
                <a:buSzTx/>
                <a:buFontTx/>
                <a:buNone/>
              </a:pPr>
              <a:endParaRPr lang="fr-FR" sz="2600">
                <a:solidFill>
                  <a:schemeClr val="tx1"/>
                </a:solidFill>
              </a:endParaRPr>
            </a:p>
          </p:txBody>
        </p:sp>
      </p:grpSp>
      <p:sp>
        <p:nvSpPr>
          <p:cNvPr id="42013" name="Rectangle 11"/>
          <p:cNvSpPr>
            <a:spLocks noChangeArrowheads="1"/>
          </p:cNvSpPr>
          <p:nvPr/>
        </p:nvSpPr>
        <p:spPr bwMode="auto">
          <a:xfrm>
            <a:off x="1755775" y="85725"/>
            <a:ext cx="85359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lvl="1" algn="r" defTabSz="995363">
              <a:spcBef>
                <a:spcPct val="0"/>
              </a:spcBef>
              <a:buClrTx/>
              <a:buSzTx/>
              <a:buNone/>
            </a:pPr>
            <a:r>
              <a:rPr lang="fr-FR" b="1" dirty="0">
                <a:solidFill>
                  <a:srgbClr val="A3BA03"/>
                </a:solidFill>
              </a:rPr>
              <a:t>Les principaux outils sur le marché</a:t>
            </a:r>
          </a:p>
          <a:p>
            <a:pPr marL="0" lvl="1" algn="r" defTabSz="995363">
              <a:spcBef>
                <a:spcPct val="0"/>
              </a:spcBef>
              <a:buClrTx/>
              <a:buSzTx/>
              <a:buNone/>
            </a:pPr>
            <a:r>
              <a:rPr lang="fr-FR" b="1" dirty="0" smtClean="0">
                <a:solidFill>
                  <a:srgbClr val="A3BA03"/>
                </a:solidFill>
              </a:rPr>
              <a:t>Efficience</a:t>
            </a: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a:p>
            <a:pPr marL="0" lvl="1" algn="r" defTabSz="995363">
              <a:spcBef>
                <a:spcPct val="0"/>
              </a:spcBef>
              <a:buClrTx/>
              <a:buSzTx/>
              <a:buNone/>
            </a:pPr>
            <a:endParaRPr lang="fr-FR" b="1" dirty="0">
              <a:solidFill>
                <a:srgbClr val="A3BA03"/>
              </a:solidFill>
            </a:endParaRPr>
          </a:p>
          <a:p>
            <a:pPr marL="0" lvl="1" algn="r" defTabSz="995363">
              <a:spcBef>
                <a:spcPct val="0"/>
              </a:spcBef>
              <a:buClrTx/>
              <a:buSzTx/>
              <a:buNone/>
            </a:pPr>
            <a:endParaRPr lang="fr-FR" b="1" dirty="0" smtClean="0">
              <a:solidFill>
                <a:srgbClr val="A3BA03"/>
              </a:solidFill>
            </a:endParaRPr>
          </a:p>
        </p:txBody>
      </p:sp>
      <p:sp>
        <p:nvSpPr>
          <p:cNvPr id="42016" name="Espace réservé du numéro de diapositive 5"/>
          <p:cNvSpPr txBox="1">
            <a:spLocks noGrp="1"/>
          </p:cNvSpPr>
          <p:nvPr/>
        </p:nvSpPr>
        <p:spPr bwMode="auto">
          <a:xfrm>
            <a:off x="7662863" y="7275513"/>
            <a:ext cx="2673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428" tIns="49720" rIns="99428" bIns="49720"/>
          <a:lstStyle>
            <a:lvl1pPr defTabSz="995363" eaLnBrk="0" hangingPunct="0">
              <a:spcBef>
                <a:spcPct val="0"/>
              </a:spcBef>
              <a:defRPr sz="2400">
                <a:solidFill>
                  <a:schemeClr val="tx1"/>
                </a:solidFill>
                <a:latin typeface="Arial" charset="0"/>
                <a:ea typeface="ヒラギノ角ゴ Pro W3" charset="-128"/>
              </a:defRPr>
            </a:lvl1pPr>
            <a:lvl2pPr marL="809625" indent="-311150" defTabSz="995363" eaLnBrk="0" hangingPunct="0">
              <a:spcBef>
                <a:spcPct val="0"/>
              </a:spcBef>
              <a:defRPr sz="2400">
                <a:solidFill>
                  <a:schemeClr val="tx1"/>
                </a:solidFill>
                <a:latin typeface="Arial" charset="0"/>
                <a:ea typeface="ヒラギノ角ゴ Pro W3" charset="-128"/>
              </a:defRPr>
            </a:lvl2pPr>
            <a:lvl3pPr marL="1244600" indent="-249238" defTabSz="995363" eaLnBrk="0" hangingPunct="0">
              <a:spcBef>
                <a:spcPct val="0"/>
              </a:spcBef>
              <a:defRPr sz="2400">
                <a:solidFill>
                  <a:schemeClr val="tx1"/>
                </a:solidFill>
                <a:latin typeface="Arial" charset="0"/>
                <a:ea typeface="ヒラギノ角ゴ Pro W3" charset="-128"/>
              </a:defRPr>
            </a:lvl3pPr>
            <a:lvl4pPr marL="1741488" indent="-247650" defTabSz="995363" eaLnBrk="0" hangingPunct="0">
              <a:spcBef>
                <a:spcPct val="0"/>
              </a:spcBef>
              <a:defRPr sz="2400">
                <a:solidFill>
                  <a:schemeClr val="tx1"/>
                </a:solidFill>
                <a:latin typeface="Arial" charset="0"/>
                <a:ea typeface="ヒラギノ角ゴ Pro W3" charset="-128"/>
              </a:defRPr>
            </a:lvl4pPr>
            <a:lvl5pPr marL="2239963" indent="-249238" defTabSz="995363" eaLnBrk="0" hangingPunct="0">
              <a:spcBef>
                <a:spcPct val="0"/>
              </a:spcBef>
              <a:defRPr sz="2400">
                <a:solidFill>
                  <a:schemeClr val="tx1"/>
                </a:solidFill>
                <a:latin typeface="Arial" charset="0"/>
                <a:ea typeface="ヒラギノ角ゴ Pro W3" charset="-128"/>
              </a:defRPr>
            </a:lvl5pPr>
            <a:lvl6pPr marL="2697163" indent="-249238" defTabSz="995363" eaLnBrk="0" fontAlgn="base" hangingPunct="0">
              <a:spcBef>
                <a:spcPct val="0"/>
              </a:spcBef>
              <a:spcAft>
                <a:spcPct val="0"/>
              </a:spcAft>
              <a:defRPr sz="2400">
                <a:solidFill>
                  <a:schemeClr val="tx1"/>
                </a:solidFill>
                <a:latin typeface="Arial" charset="0"/>
                <a:ea typeface="ヒラギノ角ゴ Pro W3" charset="-128"/>
              </a:defRPr>
            </a:lvl6pPr>
            <a:lvl7pPr marL="3154363" indent="-249238" defTabSz="995363" eaLnBrk="0" fontAlgn="base" hangingPunct="0">
              <a:spcBef>
                <a:spcPct val="0"/>
              </a:spcBef>
              <a:spcAft>
                <a:spcPct val="0"/>
              </a:spcAft>
              <a:defRPr sz="2400">
                <a:solidFill>
                  <a:schemeClr val="tx1"/>
                </a:solidFill>
                <a:latin typeface="Arial" charset="0"/>
                <a:ea typeface="ヒラギノ角ゴ Pro W3" charset="-128"/>
              </a:defRPr>
            </a:lvl7pPr>
            <a:lvl8pPr marL="3611563" indent="-249238" defTabSz="995363" eaLnBrk="0" fontAlgn="base" hangingPunct="0">
              <a:spcBef>
                <a:spcPct val="0"/>
              </a:spcBef>
              <a:spcAft>
                <a:spcPct val="0"/>
              </a:spcAft>
              <a:defRPr sz="2400">
                <a:solidFill>
                  <a:schemeClr val="tx1"/>
                </a:solidFill>
                <a:latin typeface="Arial" charset="0"/>
                <a:ea typeface="ヒラギノ角ゴ Pro W3" charset="-128"/>
              </a:defRPr>
            </a:lvl8pPr>
            <a:lvl9pPr marL="4068763" indent="-249238" defTabSz="995363" eaLnBrk="0" fontAlgn="base" hangingPunct="0">
              <a:spcBef>
                <a:spcPct val="0"/>
              </a:spcBef>
              <a:spcAft>
                <a:spcPct val="0"/>
              </a:spcAft>
              <a:defRPr sz="2400">
                <a:solidFill>
                  <a:schemeClr val="tx1"/>
                </a:solidFill>
                <a:latin typeface="Arial" charset="0"/>
                <a:ea typeface="ヒラギノ角ゴ Pro W3" charset="-128"/>
              </a:defRPr>
            </a:lvl9pPr>
          </a:lstStyle>
          <a:p>
            <a:pPr algn="r">
              <a:buClrTx/>
              <a:buSzTx/>
              <a:buFontTx/>
              <a:buNone/>
            </a:pPr>
            <a:fld id="{FF4E09F2-E7ED-4A72-A551-11D55E5FFF06}" type="slidenum">
              <a:rPr lang="fr-FR" sz="800">
                <a:solidFill>
                  <a:srgbClr val="414141"/>
                </a:solidFill>
                <a:latin typeface="Arial Black" pitchFamily="34" charset="0"/>
              </a:rPr>
              <a:pPr algn="r">
                <a:buClrTx/>
                <a:buSzTx/>
                <a:buFontTx/>
                <a:buNone/>
              </a:pPr>
              <a:t>9</a:t>
            </a:fld>
            <a:endParaRPr lang="fr-FR" sz="800"/>
          </a:p>
        </p:txBody>
      </p:sp>
      <p:sp>
        <p:nvSpPr>
          <p:cNvPr id="22" name="Rectangle 13"/>
          <p:cNvSpPr>
            <a:spLocks noChangeArrowheads="1"/>
          </p:cNvSpPr>
          <p:nvPr/>
        </p:nvSpPr>
        <p:spPr bwMode="auto">
          <a:xfrm>
            <a:off x="3656013" y="7204075"/>
            <a:ext cx="4715023"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defTabSz="995363" eaLnBrk="0" hangingPunct="0">
              <a:spcBef>
                <a:spcPct val="0"/>
              </a:spcBef>
              <a:buClrTx/>
              <a:buSzTx/>
              <a:buFontTx/>
              <a:buNone/>
            </a:pPr>
            <a:r>
              <a:rPr lang="fr-FR" sz="800" dirty="0" smtClean="0">
                <a:solidFill>
                  <a:srgbClr val="424242"/>
                </a:solidFill>
                <a:latin typeface="Arial Black" pitchFamily="34" charset="0"/>
              </a:rPr>
              <a:t>IUT Paris Descartes – Outils Collaboratifs – L3 MIAGE</a:t>
            </a:r>
          </a:p>
          <a:p>
            <a:pPr algn="ctr" defTabSz="995363" eaLnBrk="0" hangingPunct="0">
              <a:spcBef>
                <a:spcPct val="0"/>
              </a:spcBef>
              <a:buClrTx/>
              <a:buSzTx/>
              <a:buFontTx/>
              <a:buNone/>
            </a:pPr>
            <a:r>
              <a:rPr lang="fr-FR" sz="800" dirty="0" err="1" smtClean="0">
                <a:solidFill>
                  <a:srgbClr val="424242"/>
                </a:solidFill>
                <a:latin typeface="Arial Black" pitchFamily="34" charset="0"/>
              </a:rPr>
              <a:t>Bensaber</a:t>
            </a:r>
            <a:r>
              <a:rPr lang="fr-FR" sz="800" dirty="0" smtClean="0">
                <a:solidFill>
                  <a:srgbClr val="424242"/>
                </a:solidFill>
                <a:latin typeface="Arial Black" pitchFamily="34" charset="0"/>
              </a:rPr>
              <a:t> Nabila – </a:t>
            </a:r>
            <a:r>
              <a:rPr lang="fr-FR" sz="800" dirty="0" err="1" smtClean="0">
                <a:solidFill>
                  <a:srgbClr val="424242"/>
                </a:solidFill>
                <a:latin typeface="Arial Black" pitchFamily="34" charset="0"/>
              </a:rPr>
              <a:t>Leca</a:t>
            </a:r>
            <a:r>
              <a:rPr lang="fr-FR" sz="800" dirty="0" smtClean="0">
                <a:solidFill>
                  <a:srgbClr val="424242"/>
                </a:solidFill>
                <a:latin typeface="Arial Black" pitchFamily="34" charset="0"/>
              </a:rPr>
              <a:t> Bastien – </a:t>
            </a:r>
            <a:r>
              <a:rPr lang="fr-FR" sz="800" dirty="0" err="1" smtClean="0">
                <a:solidFill>
                  <a:srgbClr val="424242"/>
                </a:solidFill>
                <a:latin typeface="Arial Black" pitchFamily="34" charset="0"/>
              </a:rPr>
              <a:t>Yvard</a:t>
            </a:r>
            <a:r>
              <a:rPr lang="fr-FR" sz="800" dirty="0" smtClean="0">
                <a:solidFill>
                  <a:srgbClr val="424242"/>
                </a:solidFill>
                <a:latin typeface="Arial Black" pitchFamily="34" charset="0"/>
              </a:rPr>
              <a:t> Thomas</a:t>
            </a:r>
            <a:endParaRPr lang="fr-FR" sz="800" dirty="0">
              <a:solidFill>
                <a:srgbClr val="424242"/>
              </a:solidFill>
              <a:latin typeface="Arial Black" pitchFamily="34" charset="0"/>
            </a:endParaRPr>
          </a:p>
        </p:txBody>
      </p:sp>
      <p:pic>
        <p:nvPicPr>
          <p:cNvPr id="16" name="Picture 2" descr="C:\Users\bensaber1\Desktop\SharePoint2013logo.sfl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4252" y="411936"/>
            <a:ext cx="3906987" cy="1242009"/>
          </a:xfrm>
          <a:prstGeom prst="rect">
            <a:avLst/>
          </a:prstGeom>
          <a:noFill/>
          <a:extLst>
            <a:ext uri="{909E8E84-426E-40DD-AFC4-6F175D3DCCD1}">
              <a14:hiddenFill xmlns:a14="http://schemas.microsoft.com/office/drawing/2010/main">
                <a:solidFill>
                  <a:srgbClr val="FFFFFF"/>
                </a:solidFill>
              </a14:hiddenFill>
            </a:ext>
          </a:extLst>
        </p:spPr>
      </p:pic>
      <p:sp>
        <p:nvSpPr>
          <p:cNvPr id="17" name="ZoneTexte 16"/>
          <p:cNvSpPr txBox="1"/>
          <p:nvPr/>
        </p:nvSpPr>
        <p:spPr>
          <a:xfrm>
            <a:off x="5250595" y="1692399"/>
            <a:ext cx="4824536" cy="1200329"/>
          </a:xfrm>
          <a:prstGeom prst="rect">
            <a:avLst/>
          </a:prstGeom>
          <a:noFill/>
        </p:spPr>
        <p:txBody>
          <a:bodyPr wrap="square" rtlCol="0">
            <a:spAutoFit/>
          </a:bodyPr>
          <a:lstStyle/>
          <a:p>
            <a:r>
              <a:rPr lang="fr-FR" dirty="0" smtClean="0"/>
              <a:t> </a:t>
            </a:r>
            <a:r>
              <a:rPr lang="fr-FR" sz="1600" dirty="0" smtClean="0"/>
              <a:t>Flexibilité et extensibilité</a:t>
            </a:r>
          </a:p>
          <a:p>
            <a:pPr>
              <a:buNone/>
            </a:pPr>
            <a:r>
              <a:rPr lang="fr-FR" sz="1600" dirty="0"/>
              <a:t> </a:t>
            </a:r>
            <a:r>
              <a:rPr lang="fr-FR" sz="1600" dirty="0" smtClean="0"/>
              <a:t>    </a:t>
            </a:r>
            <a:r>
              <a:rPr lang="fr-FR" sz="1200" dirty="0" smtClean="0"/>
              <a:t>Architecture basée sur les applications web et de service</a:t>
            </a:r>
          </a:p>
          <a:p>
            <a:pPr>
              <a:buNone/>
            </a:pPr>
            <a:r>
              <a:rPr lang="fr-FR" sz="1200" dirty="0"/>
              <a:t> </a:t>
            </a:r>
            <a:r>
              <a:rPr lang="fr-FR" sz="1200" dirty="0" smtClean="0"/>
              <a:t>      Plusieurs scénarios de recherche et d’indexation</a:t>
            </a:r>
          </a:p>
          <a:p>
            <a:pPr>
              <a:buNone/>
            </a:pPr>
            <a:r>
              <a:rPr lang="fr-FR" sz="1200" dirty="0"/>
              <a:t> </a:t>
            </a:r>
            <a:r>
              <a:rPr lang="fr-FR" sz="1200" dirty="0" smtClean="0"/>
              <a:t>      Intégration de la conversion et de la traduction automatiques</a:t>
            </a:r>
            <a:endParaRPr lang="fr-FR" sz="1200" dirty="0"/>
          </a:p>
        </p:txBody>
      </p:sp>
      <p:sp>
        <p:nvSpPr>
          <p:cNvPr id="18" name="ZoneTexte 17"/>
          <p:cNvSpPr txBox="1"/>
          <p:nvPr/>
        </p:nvSpPr>
        <p:spPr>
          <a:xfrm>
            <a:off x="5346700" y="4860751"/>
            <a:ext cx="6192688" cy="1421928"/>
          </a:xfrm>
          <a:prstGeom prst="rect">
            <a:avLst/>
          </a:prstGeom>
          <a:noFill/>
        </p:spPr>
        <p:txBody>
          <a:bodyPr wrap="square" rtlCol="0">
            <a:spAutoFit/>
          </a:bodyPr>
          <a:lstStyle/>
          <a:p>
            <a:r>
              <a:rPr lang="fr-FR" dirty="0" smtClean="0"/>
              <a:t> </a:t>
            </a:r>
            <a:r>
              <a:rPr lang="fr-FR" sz="1600" dirty="0" smtClean="0"/>
              <a:t>Sécurité</a:t>
            </a:r>
          </a:p>
          <a:p>
            <a:pPr>
              <a:buNone/>
            </a:pPr>
            <a:r>
              <a:rPr lang="fr-FR" sz="1600" dirty="0"/>
              <a:t> </a:t>
            </a:r>
            <a:r>
              <a:rPr lang="fr-FR" sz="1600" dirty="0" smtClean="0"/>
              <a:t>    </a:t>
            </a:r>
            <a:r>
              <a:rPr lang="fr-FR" sz="1200" dirty="0" smtClean="0"/>
              <a:t>Intégration avec </a:t>
            </a:r>
            <a:r>
              <a:rPr lang="fr-FR" sz="1200" dirty="0"/>
              <a:t>Active </a:t>
            </a:r>
            <a:r>
              <a:rPr lang="fr-FR" sz="1200" dirty="0" smtClean="0"/>
              <a:t>Directory</a:t>
            </a:r>
          </a:p>
          <a:p>
            <a:pPr>
              <a:buNone/>
            </a:pPr>
            <a:r>
              <a:rPr lang="fr-FR" sz="1200" dirty="0"/>
              <a:t> </a:t>
            </a:r>
            <a:r>
              <a:rPr lang="fr-FR" sz="1200" dirty="0" smtClean="0"/>
              <a:t>      Gestion des accès au niveau des sites</a:t>
            </a:r>
          </a:p>
          <a:p>
            <a:pPr>
              <a:buNone/>
            </a:pPr>
            <a:r>
              <a:rPr lang="fr-FR" sz="1200" dirty="0"/>
              <a:t> </a:t>
            </a:r>
            <a:r>
              <a:rPr lang="fr-FR" sz="1200" dirty="0" smtClean="0"/>
              <a:t>      Sauvegarde et restauration centralisée</a:t>
            </a:r>
          </a:p>
          <a:p>
            <a:pPr>
              <a:buNone/>
            </a:pPr>
            <a:r>
              <a:rPr lang="fr-FR" sz="1200" dirty="0"/>
              <a:t> </a:t>
            </a:r>
            <a:r>
              <a:rPr lang="fr-FR" sz="1200" dirty="0" smtClean="0"/>
              <a:t>      Analyse et surveillance</a:t>
            </a:r>
            <a:endParaRPr lang="fr-FR" sz="1200" dirty="0"/>
          </a:p>
        </p:txBody>
      </p:sp>
      <p:sp>
        <p:nvSpPr>
          <p:cNvPr id="19" name="ZoneTexte 18"/>
          <p:cNvSpPr txBox="1"/>
          <p:nvPr/>
        </p:nvSpPr>
        <p:spPr>
          <a:xfrm>
            <a:off x="2034332" y="3420591"/>
            <a:ext cx="4824536" cy="1421928"/>
          </a:xfrm>
          <a:prstGeom prst="rect">
            <a:avLst/>
          </a:prstGeom>
          <a:noFill/>
        </p:spPr>
        <p:txBody>
          <a:bodyPr wrap="square" rtlCol="0">
            <a:spAutoFit/>
          </a:bodyPr>
          <a:lstStyle/>
          <a:p>
            <a:r>
              <a:rPr lang="fr-FR" dirty="0" smtClean="0"/>
              <a:t> </a:t>
            </a:r>
            <a:r>
              <a:rPr lang="fr-FR" sz="1600" dirty="0" smtClean="0"/>
              <a:t>Performance et disponibilité</a:t>
            </a:r>
          </a:p>
          <a:p>
            <a:pPr>
              <a:buNone/>
            </a:pPr>
            <a:r>
              <a:rPr lang="fr-FR" sz="1600" dirty="0"/>
              <a:t> </a:t>
            </a:r>
            <a:r>
              <a:rPr lang="fr-FR" sz="1600" dirty="0" smtClean="0"/>
              <a:t>    </a:t>
            </a:r>
            <a:r>
              <a:rPr lang="fr-FR" sz="1200" dirty="0" smtClean="0"/>
              <a:t>Algorithme évolués de recherche et d’indexation</a:t>
            </a:r>
          </a:p>
          <a:p>
            <a:pPr>
              <a:buNone/>
            </a:pPr>
            <a:r>
              <a:rPr lang="fr-FR" sz="1200" dirty="0"/>
              <a:t> </a:t>
            </a:r>
            <a:r>
              <a:rPr lang="fr-FR" sz="1200" dirty="0" smtClean="0"/>
              <a:t>      Disposition des serveurs en batterie</a:t>
            </a:r>
          </a:p>
          <a:p>
            <a:pPr>
              <a:buNone/>
            </a:pPr>
            <a:r>
              <a:rPr lang="fr-FR" sz="1200" dirty="0" smtClean="0"/>
              <a:t>       Utilisation Multi-Bases</a:t>
            </a:r>
          </a:p>
          <a:p>
            <a:pPr>
              <a:buNone/>
            </a:pPr>
            <a:r>
              <a:rPr lang="fr-FR" sz="1200" dirty="0"/>
              <a:t> </a:t>
            </a:r>
            <a:r>
              <a:rPr lang="fr-FR" sz="1200" dirty="0" smtClean="0"/>
              <a:t>      </a:t>
            </a:r>
            <a:endParaRPr lang="fr-FR" sz="1200" dirty="0"/>
          </a:p>
        </p:txBody>
      </p:sp>
    </p:spTree>
    <p:extLst>
      <p:ext uri="{BB962C8B-B14F-4D97-AF65-F5344CB8AC3E}">
        <p14:creationId xmlns:p14="http://schemas.microsoft.com/office/powerpoint/2010/main" val="2793556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ception personnalisée">
  <a:themeElements>
    <a:clrScheme name="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nception personnalisé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0" tIns="0" rIns="0" bIns="0" numCol="1" anchor="t" anchorCtr="0" compatLnSpc="1">
        <a:prstTxWarp prst="textNoShape">
          <a:avLst/>
        </a:prstTxWarp>
      </a:bodyPr>
      <a:lstStyle>
        <a:defPPr marL="311150" marR="0" indent="-311150" algn="l" defTabSz="995363" rtl="0" eaLnBrk="1" fontAlgn="base" latinLnBrk="0" hangingPunct="1">
          <a:lnSpc>
            <a:spcPct val="100000"/>
          </a:lnSpc>
          <a:spcBef>
            <a:spcPct val="20000"/>
          </a:spcBef>
          <a:spcAft>
            <a:spcPct val="0"/>
          </a:spcAft>
          <a:buClr>
            <a:srgbClr val="A3BA03"/>
          </a:buClr>
          <a:buSzPct val="80000"/>
          <a:buFont typeface="Zapf Dingbats" charset="2"/>
          <a:buChar char=""/>
          <a:tabLst>
            <a:tab pos="831850" algn="l"/>
            <a:tab pos="1243013" algn="l"/>
            <a:tab pos="1766888" algn="l"/>
            <a:tab pos="2176463" algn="l"/>
          </a:tabLst>
          <a:defRPr kumimoji="0" lang="fr-FR" sz="2400" b="0" i="0" u="none" strike="noStrike" cap="none" normalizeH="0" baseline="0" smtClean="0">
            <a:ln>
              <a:noFill/>
            </a:ln>
            <a:solidFill>
              <a:srgbClr val="414141"/>
            </a:solidFill>
            <a:effectLst/>
            <a:latin typeface="Arial" charset="0"/>
            <a:ea typeface="ヒラギノ角ゴ Pro W3"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0" tIns="0" rIns="0" bIns="0" numCol="1" anchor="t" anchorCtr="0" compatLnSpc="1">
        <a:prstTxWarp prst="textNoShape">
          <a:avLst/>
        </a:prstTxWarp>
      </a:bodyPr>
      <a:lstStyle>
        <a:defPPr marL="311150" marR="0" indent="-311150" algn="l" defTabSz="995363" rtl="0" eaLnBrk="1" fontAlgn="base" latinLnBrk="0" hangingPunct="1">
          <a:lnSpc>
            <a:spcPct val="100000"/>
          </a:lnSpc>
          <a:spcBef>
            <a:spcPct val="20000"/>
          </a:spcBef>
          <a:spcAft>
            <a:spcPct val="0"/>
          </a:spcAft>
          <a:buClr>
            <a:srgbClr val="A3BA03"/>
          </a:buClr>
          <a:buSzPct val="80000"/>
          <a:buFont typeface="Zapf Dingbats" charset="2"/>
          <a:buChar char=""/>
          <a:tabLst>
            <a:tab pos="831850" algn="l"/>
            <a:tab pos="1243013" algn="l"/>
            <a:tab pos="1766888" algn="l"/>
            <a:tab pos="2176463" algn="l"/>
          </a:tabLst>
          <a:defRPr kumimoji="0" lang="fr-FR" sz="2400" b="0" i="0" u="none" strike="noStrike" cap="none" normalizeH="0" baseline="0" smtClean="0">
            <a:ln>
              <a:noFill/>
            </a:ln>
            <a:solidFill>
              <a:srgbClr val="414141"/>
            </a:solidFill>
            <a:effectLst/>
            <a:latin typeface="Arial" charset="0"/>
            <a:ea typeface="ヒラギノ角ゴ Pro W3" charset="-128"/>
          </a:defRPr>
        </a:defPPr>
      </a:lstStyle>
    </a:lnDef>
  </a:objectDefaults>
  <a:extraClrSchemeLst>
    <a:extraClrScheme>
      <a:clrScheme name="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nception personnalisé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nception personnalisé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nception personnalisé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nception personnalisé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nception personnalisé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nception personnalisé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nception personnalisé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nception personnalisé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nception personnalisé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nception personnalisé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nception personnalisé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2_Nouvelle présentation">
  <a:themeElements>
    <a:clrScheme name="Nuances de gri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12_Nouvelle présentatio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lIns="0" tIns="0" rIns="0" bIns="0"/>
      <a:lstStyle>
        <a:defPPr algn="ctr" defTabSz="995363" eaLnBrk="0" hangingPunct="0">
          <a:spcBef>
            <a:spcPct val="0"/>
          </a:spcBef>
          <a:buClrTx/>
          <a:buSzTx/>
          <a:buNone/>
          <a:defRPr sz="800" dirty="0">
            <a:solidFill>
              <a:srgbClr val="424242"/>
            </a:solidFill>
            <a:latin typeface="Arial Black"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0" tIns="0" rIns="0" bIns="0" numCol="1" anchor="t" anchorCtr="0" compatLnSpc="1">
        <a:prstTxWarp prst="textNoShape">
          <a:avLst/>
        </a:prstTxWarp>
      </a:bodyPr>
      <a:lstStyle>
        <a:defPPr marL="311150" marR="0" indent="-311150" algn="l" defTabSz="995363" rtl="0" eaLnBrk="1" fontAlgn="base" latinLnBrk="0" hangingPunct="1">
          <a:lnSpc>
            <a:spcPct val="100000"/>
          </a:lnSpc>
          <a:spcBef>
            <a:spcPct val="20000"/>
          </a:spcBef>
          <a:spcAft>
            <a:spcPct val="0"/>
          </a:spcAft>
          <a:buClr>
            <a:srgbClr val="A3BA03"/>
          </a:buClr>
          <a:buSzPct val="80000"/>
          <a:buFont typeface="Zapf Dingbats" charset="2"/>
          <a:buChar char=""/>
          <a:tabLst>
            <a:tab pos="831850" algn="l"/>
            <a:tab pos="1243013" algn="l"/>
            <a:tab pos="1766888" algn="l"/>
            <a:tab pos="2176463" algn="l"/>
          </a:tabLst>
          <a:defRPr kumimoji="0" lang="fr-FR" sz="2400" b="0" i="0" u="none" strike="noStrike" cap="none" normalizeH="0" baseline="0" smtClean="0">
            <a:ln>
              <a:noFill/>
            </a:ln>
            <a:solidFill>
              <a:srgbClr val="414141"/>
            </a:solidFill>
            <a:effectLst/>
            <a:latin typeface="Arial" charset="0"/>
            <a:ea typeface="ヒラギノ角ゴ Pro W3" charset="-128"/>
          </a:defRPr>
        </a:defPPr>
      </a:lstStyle>
    </a:lnDef>
  </a:objectDefaults>
  <a:extraClrSchemeLst>
    <a:extraClrScheme>
      <a:clrScheme name="Nouvelle pré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uvelle pré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uvelle pré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uvelle pré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uvelle pré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uvelle pré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uvelle pré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uvelle pré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uvelle pré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uvelle pré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uvelle pré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uvelle pré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2979</TotalTime>
  <Words>1055</Words>
  <Application>Microsoft Office PowerPoint</Application>
  <PresentationFormat>Personnalisé</PresentationFormat>
  <Paragraphs>324</Paragraphs>
  <Slides>13</Slides>
  <Notes>13</Notes>
  <HiddenSlides>0</HiddenSlides>
  <MMClips>0</MMClips>
  <ScaleCrop>false</ScaleCrop>
  <HeadingPairs>
    <vt:vector size="4" baseType="variant">
      <vt:variant>
        <vt:lpstr>Thème</vt:lpstr>
      </vt:variant>
      <vt:variant>
        <vt:i4>2</vt:i4>
      </vt:variant>
      <vt:variant>
        <vt:lpstr>Titres des diapositives</vt:lpstr>
      </vt:variant>
      <vt:variant>
        <vt:i4>13</vt:i4>
      </vt:variant>
    </vt:vector>
  </HeadingPairs>
  <TitlesOfParts>
    <vt:vector size="15" baseType="lpstr">
      <vt:lpstr>Conception personnalisée</vt:lpstr>
      <vt:lpstr>12_Nouvelle présentation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Jean-Michel FALCIASECCA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Jean-Michel FALCIASECCA</dc:creator>
  <cp:lastModifiedBy>Nabila BENSABER</cp:lastModifiedBy>
  <cp:revision>238</cp:revision>
  <cp:lastPrinted>2009-07-13T09:03:38Z</cp:lastPrinted>
  <dcterms:created xsi:type="dcterms:W3CDTF">2009-07-13T08:38:35Z</dcterms:created>
  <dcterms:modified xsi:type="dcterms:W3CDTF">2013-11-05T10:32:16Z</dcterms:modified>
</cp:coreProperties>
</file>