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63" r:id="rId8"/>
    <p:sldId id="267" r:id="rId9"/>
    <p:sldId id="265" r:id="rId10"/>
    <p:sldId id="268" r:id="rId11"/>
    <p:sldId id="264" r:id="rId12"/>
    <p:sldId id="266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0" autoAdjust="0"/>
  </p:normalViewPr>
  <p:slideViewPr>
    <p:cSldViewPr>
      <p:cViewPr>
        <p:scale>
          <a:sx n="81" d="100"/>
          <a:sy n="81" d="100"/>
        </p:scale>
        <p:origin x="-1896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6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6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9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6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CD14-4240-401F-A443-1F1ED6904C76}" type="datetimeFigureOut">
              <a:rPr lang="fr-FR" smtClean="0"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FDD2-8BD1-4715-9E04-CAC2A8BF32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9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/>
          <a:lstStyle/>
          <a:p>
            <a:r>
              <a:rPr lang="fr-FR" dirty="0" smtClean="0"/>
              <a:t>Wi-Fi Direct – </a:t>
            </a:r>
            <a:r>
              <a:rPr lang="fr-FR" dirty="0" err="1" smtClean="0"/>
              <a:t>Wi-DI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48544"/>
          </a:xfrm>
        </p:spPr>
        <p:txBody>
          <a:bodyPr>
            <a:noAutofit/>
          </a:bodyPr>
          <a:lstStyle/>
          <a:p>
            <a:r>
              <a:rPr lang="fr-FR" sz="2000" dirty="0" smtClean="0"/>
              <a:t>François BINOT - Cyril DAS NEVES - Morgan JULIEN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Licence 3 MIAGE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946933"/>
            <a:ext cx="3018036" cy="904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29958"/>
          <a:stretch/>
        </p:blipFill>
        <p:spPr>
          <a:xfrm>
            <a:off x="2984500" y="908720"/>
            <a:ext cx="3175000" cy="13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Alternative au WI-FI mais ne le remplace pas</a:t>
            </a:r>
          </a:p>
          <a:p>
            <a:endParaRPr lang="fr-FR" dirty="0" smtClean="0"/>
          </a:p>
          <a:p>
            <a:r>
              <a:rPr lang="fr-FR" dirty="0" smtClean="0"/>
              <a:t>Limite de débit, de distance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2471274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Alternatif - </a:t>
            </a:r>
            <a:r>
              <a:rPr lang="fr-FR" dirty="0" err="1"/>
              <a:t>Bluetooh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Bluetooh</a:t>
            </a:r>
            <a:r>
              <a:rPr lang="fr-FR" dirty="0" smtClean="0"/>
              <a:t> : </a:t>
            </a:r>
            <a:r>
              <a:rPr lang="fr-FR" dirty="0" err="1" smtClean="0"/>
              <a:t>debit</a:t>
            </a:r>
            <a:r>
              <a:rPr lang="fr-FR" dirty="0" smtClean="0"/>
              <a:t> 100ko/s</a:t>
            </a:r>
          </a:p>
          <a:p>
            <a:pPr lvl="1"/>
            <a:r>
              <a:rPr lang="fr-FR" dirty="0" smtClean="0"/>
              <a:t>WI-DI : </a:t>
            </a:r>
            <a:r>
              <a:rPr lang="fr-FR" dirty="0" err="1" smtClean="0"/>
              <a:t>debit</a:t>
            </a:r>
            <a:r>
              <a:rPr lang="fr-FR" dirty="0" smtClean="0"/>
              <a:t> 2MO/s</a:t>
            </a:r>
          </a:p>
          <a:p>
            <a:r>
              <a:rPr lang="fr-FR" dirty="0" err="1" smtClean="0"/>
              <a:t>Bluetooh</a:t>
            </a:r>
            <a:r>
              <a:rPr lang="fr-FR" dirty="0" smtClean="0"/>
              <a:t> : Consomme beaucoup</a:t>
            </a:r>
          </a:p>
          <a:p>
            <a:pPr lvl="1"/>
            <a:r>
              <a:rPr lang="fr-FR" dirty="0" smtClean="0"/>
              <a:t> WI-DI : en 1 an consomme la capacité d’une pile bouton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50" y="476672"/>
            <a:ext cx="3096344" cy="760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Alternatif - NFC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800" dirty="0" smtClean="0"/>
              <a:t>Utilisé </a:t>
            </a:r>
            <a:r>
              <a:rPr lang="fr-FR" sz="2800" dirty="0"/>
              <a:t>pour les </a:t>
            </a:r>
            <a:r>
              <a:rPr lang="fr-FR" sz="2800" dirty="0" smtClean="0"/>
              <a:t>badges, paiement automatique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Distance : 10 cm</a:t>
            </a:r>
          </a:p>
          <a:p>
            <a:pPr lvl="1"/>
            <a:r>
              <a:rPr lang="fr-FR" dirty="0" smtClean="0"/>
              <a:t>Contre 200 m</a:t>
            </a:r>
          </a:p>
          <a:p>
            <a:r>
              <a:rPr lang="en-GB" dirty="0"/>
              <a:t>212 </a:t>
            </a:r>
            <a:r>
              <a:rPr lang="en-GB" dirty="0" err="1"/>
              <a:t>ou</a:t>
            </a:r>
            <a:r>
              <a:rPr lang="en-GB" dirty="0"/>
              <a:t> 424 </a:t>
            </a:r>
            <a:r>
              <a:rPr lang="en-GB" dirty="0" err="1" smtClean="0"/>
              <a:t>kbit</a:t>
            </a:r>
            <a:r>
              <a:rPr lang="en-GB" dirty="0" smtClean="0"/>
              <a:t>/s</a:t>
            </a:r>
          </a:p>
          <a:p>
            <a:pPr lvl="1"/>
            <a:r>
              <a:rPr lang="fr-FR" dirty="0" smtClean="0"/>
              <a:t>Contre 2Mo/s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7826052" cy="22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4738"/>
            <a:ext cx="8229600" cy="940966"/>
          </a:xfrm>
        </p:spPr>
        <p:txBody>
          <a:bodyPr>
            <a:normAutofit/>
          </a:bodyPr>
          <a:lstStyle/>
          <a:p>
            <a:r>
              <a:rPr lang="fr-FR" dirty="0" smtClean="0"/>
              <a:t>Sûre </a:t>
            </a:r>
            <a:r>
              <a:rPr lang="fr-FR" dirty="0"/>
              <a:t>?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196752"/>
            <a:ext cx="806489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dirty="0" smtClean="0"/>
              <a:t>Pas de mot de passe de base</a:t>
            </a:r>
          </a:p>
          <a:p>
            <a:pPr marL="914400" lvl="1" indent="-457200">
              <a:buFont typeface="Arial"/>
              <a:buChar char="•"/>
            </a:pPr>
            <a:r>
              <a:rPr lang="fr-FR" sz="2800" dirty="0" smtClean="0"/>
              <a:t>Fonctionnalités </a:t>
            </a:r>
            <a:r>
              <a:rPr lang="fr-FR" sz="2800" dirty="0"/>
              <a:t>de gestion seront fournies pour les </a:t>
            </a:r>
            <a:r>
              <a:rPr lang="fr-FR" sz="2800" dirty="0" smtClean="0"/>
              <a:t>entreprises</a:t>
            </a:r>
          </a:p>
          <a:p>
            <a:pPr marL="914400" lvl="1" indent="-457200">
              <a:buFont typeface="Arial"/>
              <a:buChar char="•"/>
            </a:pPr>
            <a:r>
              <a:rPr lang="fr-FR" sz="2800" dirty="0" smtClean="0"/>
              <a:t>WPA2* disponible</a:t>
            </a:r>
          </a:p>
          <a:p>
            <a:pPr marL="914400" lvl="1" indent="-457200">
              <a:buFont typeface="Arial"/>
              <a:buChar char="•"/>
            </a:pPr>
            <a:endParaRPr lang="fr-FR" sz="2800" dirty="0"/>
          </a:p>
          <a:p>
            <a:pPr marL="457200" indent="-457200">
              <a:buFont typeface="Arial"/>
              <a:buChar char="•"/>
            </a:pPr>
            <a:r>
              <a:rPr lang="fr-FR" sz="2800" dirty="0"/>
              <a:t>D</a:t>
            </a:r>
            <a:r>
              <a:rPr lang="fr-FR" sz="2800" dirty="0" smtClean="0"/>
              <a:t>emande </a:t>
            </a:r>
            <a:r>
              <a:rPr lang="fr-FR" sz="2800" dirty="0"/>
              <a:t>d'autorisation de connexion</a:t>
            </a:r>
            <a:endParaRPr lang="fr-FR" sz="2800" dirty="0" smtClean="0"/>
          </a:p>
          <a:p>
            <a:pPr marL="457200" indent="-457200">
              <a:buFont typeface="Arial"/>
              <a:buChar char="•"/>
            </a:pPr>
            <a:endParaRPr lang="fr-FR" sz="2800" dirty="0"/>
          </a:p>
          <a:p>
            <a:pPr marL="457200" indent="-457200">
              <a:buFont typeface="Arial"/>
              <a:buChar char="•"/>
            </a:pPr>
            <a:r>
              <a:rPr lang="fr-FR" sz="2800" dirty="0"/>
              <a:t>Connexion </a:t>
            </a:r>
            <a:r>
              <a:rPr lang="fr-FR" sz="2800" dirty="0" smtClean="0"/>
              <a:t>cryptée</a:t>
            </a:r>
          </a:p>
          <a:p>
            <a:pPr marL="457200" indent="-457200">
              <a:buFont typeface="Arial"/>
              <a:buChar char="•"/>
            </a:pPr>
            <a:endParaRPr lang="fr-FR" sz="2800" dirty="0"/>
          </a:p>
          <a:p>
            <a:pPr marL="457200" indent="-457200">
              <a:buFont typeface="Arial"/>
              <a:buChar char="•"/>
            </a:pPr>
            <a:r>
              <a:rPr lang="fr-FR" sz="2800" dirty="0" smtClean="0"/>
              <a:t>PME -&gt; matériel familiale</a:t>
            </a:r>
          </a:p>
          <a:p>
            <a:endParaRPr lang="fr-FR" sz="2800" dirty="0" smtClean="0"/>
          </a:p>
          <a:p>
            <a:endParaRPr lang="fr-FR" sz="2800" dirty="0"/>
          </a:p>
          <a:p>
            <a:pPr algn="r"/>
            <a:r>
              <a:rPr lang="en-US" sz="1600" dirty="0" smtClean="0"/>
              <a:t>*Wi</a:t>
            </a:r>
            <a:r>
              <a:rPr lang="en-US" sz="1600" dirty="0"/>
              <a:t>-Fi Protected Access</a:t>
            </a:r>
            <a:endParaRPr lang="fr-FR" sz="16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149080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12974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4400" dirty="0" smtClean="0"/>
              <a:t>Performante ? </a:t>
            </a:r>
            <a:br>
              <a:rPr lang="fr-FR" sz="4400" dirty="0" smtClean="0"/>
            </a:br>
            <a:endParaRPr lang="fr-FR" sz="4400" dirty="0"/>
          </a:p>
        </p:txBody>
      </p:sp>
      <p:sp>
        <p:nvSpPr>
          <p:cNvPr id="3" name="Rectangle 2"/>
          <p:cNvSpPr/>
          <p:nvPr/>
        </p:nvSpPr>
        <p:spPr>
          <a:xfrm>
            <a:off x="683568" y="1988840"/>
            <a:ext cx="77768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dirty="0" smtClean="0"/>
              <a:t>Portée jusqu’à </a:t>
            </a:r>
            <a:r>
              <a:rPr lang="fr-FR" sz="2800" dirty="0"/>
              <a:t>200 </a:t>
            </a:r>
            <a:r>
              <a:rPr lang="fr-FR" sz="2800" dirty="0" smtClean="0"/>
              <a:t>mètres</a:t>
            </a:r>
          </a:p>
          <a:p>
            <a:pPr marL="285750" indent="-285750">
              <a:buFont typeface="Arial"/>
              <a:buChar char="•"/>
            </a:pPr>
            <a:endParaRPr lang="fr-FR" sz="2800" dirty="0"/>
          </a:p>
          <a:p>
            <a:pPr marL="285750" indent="-285750">
              <a:buFont typeface="Arial"/>
              <a:buChar char="•"/>
            </a:pPr>
            <a:r>
              <a:rPr lang="fr-FR" sz="2800" dirty="0" smtClean="0"/>
              <a:t>Vitesse de transfère non garantie :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Appareil wifi : débit en fonction du matériel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Appareil wifi direct : ≈ 2 </a:t>
            </a:r>
            <a:r>
              <a:rPr lang="fr-FR" sz="2400" dirty="0"/>
              <a:t>Mo/</a:t>
            </a:r>
            <a:r>
              <a:rPr lang="fr-FR" sz="2400" dirty="0" smtClean="0"/>
              <a:t>s</a:t>
            </a:r>
          </a:p>
          <a:p>
            <a:pPr lvl="1"/>
            <a:r>
              <a:rPr lang="fr-FR" sz="2400" dirty="0" smtClean="0"/>
              <a:t>	</a:t>
            </a:r>
            <a:r>
              <a:rPr lang="fr-FR" sz="2000" dirty="0" smtClean="0"/>
              <a:t>Envoie de gros fichier rapide</a:t>
            </a:r>
            <a:endParaRPr lang="fr-FR" sz="2400" dirty="0" smtClean="0"/>
          </a:p>
          <a:p>
            <a:pPr marL="742950" lvl="1" indent="-285750">
              <a:buFont typeface="Arial"/>
              <a:buChar char="•"/>
            </a:pPr>
            <a:endParaRPr lang="fr-FR" sz="2400" dirty="0" smtClean="0"/>
          </a:p>
          <a:p>
            <a:pPr marL="742950" lvl="1" indent="-285750">
              <a:buFont typeface="Arial"/>
              <a:buChar char="•"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365104"/>
            <a:ext cx="3960440" cy="23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Pas de routeur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Large utilisation (impressions, transfère de fichiers,…)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Technologie peu utilisée (familiale / entreprise)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T</a:t>
            </a:r>
            <a:r>
              <a:rPr lang="fr-FR" sz="2400" dirty="0" smtClean="0"/>
              <a:t>ransfert </a:t>
            </a:r>
            <a:r>
              <a:rPr lang="fr-FR" sz="2400" dirty="0"/>
              <a:t>de fichier comme </a:t>
            </a:r>
            <a:r>
              <a:rPr lang="fr-FR" sz="2400" dirty="0" smtClean="0"/>
              <a:t>en </a:t>
            </a:r>
            <a:r>
              <a:rPr lang="fr-FR" sz="2400" dirty="0"/>
              <a:t>Bluetooth mais à un débit bien plus </a:t>
            </a:r>
            <a:r>
              <a:rPr lang="fr-FR" sz="2400" dirty="0" smtClean="0"/>
              <a:t>élevé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Amélioration : double connexion</a:t>
            </a:r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smtClean="0"/>
              <a:t>Sécurisé via un cryptage des données, un couplage </a:t>
            </a:r>
            <a:r>
              <a:rPr lang="fr-FR" sz="2400" smtClean="0"/>
              <a:t>des </a:t>
            </a:r>
            <a:r>
              <a:rPr lang="fr-FR" sz="2400" smtClean="0"/>
              <a:t>appareils </a:t>
            </a:r>
            <a:r>
              <a:rPr lang="fr-FR" sz="2400" dirty="0" smtClean="0"/>
              <a:t>– WPA2</a:t>
            </a:r>
          </a:p>
          <a:p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07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755576" y="5661248"/>
            <a:ext cx="7632848" cy="1008112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/>
              <a:t>François </a:t>
            </a:r>
            <a:r>
              <a:rPr lang="fr-FR" sz="2400" dirty="0" smtClean="0"/>
              <a:t>BINOT </a:t>
            </a:r>
            <a:r>
              <a:rPr lang="fr-FR" sz="2800" dirty="0" smtClean="0"/>
              <a:t>- </a:t>
            </a:r>
            <a:r>
              <a:rPr lang="fr-FR" sz="2400" dirty="0" smtClean="0"/>
              <a:t>Cyril </a:t>
            </a:r>
            <a:r>
              <a:rPr lang="fr-FR" sz="2400" dirty="0"/>
              <a:t>DAS </a:t>
            </a:r>
            <a:r>
              <a:rPr lang="fr-FR" sz="2400" dirty="0" smtClean="0"/>
              <a:t>NEVES - Morgan </a:t>
            </a:r>
            <a:r>
              <a:rPr lang="fr-FR" sz="2400" dirty="0"/>
              <a:t>JULIEN</a:t>
            </a:r>
          </a:p>
          <a:p>
            <a:endParaRPr lang="fr-FR" dirty="0"/>
          </a:p>
          <a:p>
            <a:r>
              <a:rPr lang="fr-FR" sz="1800" dirty="0"/>
              <a:t>Licence 3 </a:t>
            </a:r>
            <a:r>
              <a:rPr lang="fr-FR" sz="1800" dirty="0" smtClean="0"/>
              <a:t>MIAGE - IUT </a:t>
            </a:r>
            <a:r>
              <a:rPr lang="fr-FR" sz="1800" dirty="0"/>
              <a:t>Paris Descartes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Présentation de la technologie</a:t>
            </a:r>
          </a:p>
          <a:p>
            <a:pPr lvl="1"/>
            <a:r>
              <a:rPr lang="fr-FR" dirty="0" smtClean="0"/>
              <a:t>Expliquer à quoi sert cette technologie et comment elle fonctionne. </a:t>
            </a:r>
          </a:p>
          <a:p>
            <a:pPr lvl="1"/>
            <a:r>
              <a:rPr lang="fr-FR" dirty="0" smtClean="0"/>
              <a:t>Est-elle très répandue ? </a:t>
            </a:r>
          </a:p>
          <a:p>
            <a:pPr lvl="1"/>
            <a:r>
              <a:rPr lang="fr-FR" dirty="0" smtClean="0"/>
              <a:t>Avantages ? inconvénients ? limites ? </a:t>
            </a:r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smtClean="0"/>
              <a:t>Bluetooth (différences/points communs)</a:t>
            </a:r>
          </a:p>
          <a:p>
            <a:r>
              <a:rPr lang="fr-FR" dirty="0" smtClean="0"/>
              <a:t>Avis</a:t>
            </a:r>
          </a:p>
          <a:p>
            <a:pPr lvl="1"/>
            <a:r>
              <a:rPr lang="fr-FR" dirty="0" smtClean="0"/>
              <a:t>Sûre ? Performante ? </a:t>
            </a:r>
          </a:p>
          <a:p>
            <a:r>
              <a:rPr lang="fr-FR" dirty="0" smtClean="0"/>
              <a:t>Résumé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0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Présentation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Développé par la </a:t>
            </a:r>
            <a:r>
              <a:rPr lang="fr-FR" dirty="0" err="1" smtClean="0"/>
              <a:t>WiFi</a:t>
            </a:r>
            <a:r>
              <a:rPr lang="fr-FR" dirty="0" smtClean="0"/>
              <a:t> Alliance (consortium)</a:t>
            </a:r>
          </a:p>
          <a:p>
            <a:r>
              <a:rPr lang="fr-FR" dirty="0" smtClean="0"/>
              <a:t>Initialement appelé </a:t>
            </a:r>
            <a:r>
              <a:rPr lang="fr-FR" dirty="0" err="1" smtClean="0"/>
              <a:t>WiFi</a:t>
            </a:r>
            <a:r>
              <a:rPr lang="fr-FR" dirty="0" smtClean="0"/>
              <a:t> P2P</a:t>
            </a:r>
          </a:p>
          <a:p>
            <a:r>
              <a:rPr lang="fr-FR" dirty="0" smtClean="0"/>
              <a:t>Sur le modèle </a:t>
            </a:r>
            <a:r>
              <a:rPr lang="fr-FR" dirty="0" err="1" smtClean="0"/>
              <a:t>WiFi</a:t>
            </a:r>
            <a:endParaRPr lang="fr-FR" dirty="0" smtClean="0"/>
          </a:p>
          <a:p>
            <a:r>
              <a:rPr lang="fr-FR" dirty="0" smtClean="0"/>
              <a:t>Beaucoup d’équipements </a:t>
            </a:r>
            <a:r>
              <a:rPr lang="fr-FR" dirty="0" err="1" smtClean="0"/>
              <a:t>WiFi</a:t>
            </a:r>
            <a:endParaRPr lang="fr-FR" dirty="0" smtClean="0"/>
          </a:p>
          <a:p>
            <a:r>
              <a:rPr lang="fr-FR" dirty="0" smtClean="0"/>
              <a:t>Ere du tout connecté (pc, </a:t>
            </a:r>
            <a:r>
              <a:rPr lang="fr-FR" dirty="0" err="1" smtClean="0"/>
              <a:t>laptop</a:t>
            </a:r>
            <a:r>
              <a:rPr lang="fr-FR" dirty="0" smtClean="0"/>
              <a:t>, </a:t>
            </a:r>
            <a:r>
              <a:rPr lang="fr-FR" dirty="0" err="1" smtClean="0"/>
              <a:t>smartphones</a:t>
            </a:r>
            <a:r>
              <a:rPr lang="fr-FR" dirty="0" smtClean="0"/>
              <a:t>, tablettes …)</a:t>
            </a:r>
            <a:endParaRPr lang="fr-FR" dirty="0"/>
          </a:p>
        </p:txBody>
      </p:sp>
      <p:pic>
        <p:nvPicPr>
          <p:cNvPr id="1026" name="Picture 2" descr="http://blogfr.communes.com/wp-content/uploads/2012/01/free_wifi-cop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14" y="4221088"/>
            <a:ext cx="2821784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Finalité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Partage de fichiers.</a:t>
            </a:r>
          </a:p>
          <a:p>
            <a:r>
              <a:rPr lang="fr-FR" dirty="0" smtClean="0"/>
              <a:t>Vitesse optimale.</a:t>
            </a:r>
          </a:p>
          <a:p>
            <a:r>
              <a:rPr lang="fr-FR" dirty="0" smtClean="0"/>
              <a:t>Plus de routeurs / </a:t>
            </a:r>
            <a:r>
              <a:rPr lang="fr-FR" dirty="0" err="1" smtClean="0"/>
              <a:t>hotspots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Urgence de l’information.</a:t>
            </a:r>
          </a:p>
          <a:p>
            <a:r>
              <a:rPr lang="fr-FR" dirty="0" smtClean="0"/>
              <a:t>Tout à portée.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http://images.frandroid.com/wp-content/uploads/2011/09/wi-fi-di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474468" cy="27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Logiciel spécifique « </a:t>
            </a:r>
            <a:r>
              <a:rPr lang="fr-FR" b="1" dirty="0" smtClean="0"/>
              <a:t>Point d’accès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Protection mot de passe non obligatoire.</a:t>
            </a:r>
          </a:p>
          <a:p>
            <a:r>
              <a:rPr lang="fr-FR" dirty="0" smtClean="0"/>
              <a:t>Connexion cryptée.</a:t>
            </a:r>
          </a:p>
          <a:p>
            <a:r>
              <a:rPr lang="fr-FR" dirty="0" smtClean="0"/>
              <a:t>Rayon d’envoi bien défini.</a:t>
            </a:r>
          </a:p>
          <a:p>
            <a:r>
              <a:rPr lang="fr-FR" dirty="0" smtClean="0"/>
              <a:t>Pour équipement </a:t>
            </a:r>
            <a:r>
              <a:rPr lang="fr-FR" dirty="0" err="1" smtClean="0"/>
              <a:t>WiFi</a:t>
            </a:r>
            <a:r>
              <a:rPr lang="fr-FR" dirty="0" smtClean="0"/>
              <a:t> uniquement.</a:t>
            </a:r>
          </a:p>
          <a:p>
            <a:r>
              <a:rPr lang="fr-FR" dirty="0" smtClean="0"/>
              <a:t>Accouplement avec d’autres technologies (ex : NFC).</a:t>
            </a:r>
          </a:p>
          <a:p>
            <a:r>
              <a:rPr lang="fr-FR" dirty="0" smtClean="0"/>
              <a:t>P2P avec seulement un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WiFi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http://itc.ua/wp-content/uploads/wifi-dir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2295997" cy="1537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actu.meilleurmobile.com/wp-content/uploads/2013/01/Wi-Fi-Direc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08920"/>
            <a:ext cx="2316882" cy="1394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Utilisation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Partage de fichiers.</a:t>
            </a:r>
          </a:p>
          <a:p>
            <a:r>
              <a:rPr lang="fr-FR" dirty="0" smtClean="0"/>
              <a:t>Synchronisation de données.</a:t>
            </a:r>
          </a:p>
          <a:p>
            <a:r>
              <a:rPr lang="fr-FR" dirty="0" smtClean="0"/>
              <a:t>Impression.</a:t>
            </a:r>
          </a:p>
          <a:p>
            <a:r>
              <a:rPr lang="fr-FR" dirty="0" smtClean="0"/>
              <a:t>Télévision.</a:t>
            </a:r>
          </a:p>
          <a:p>
            <a:r>
              <a:rPr lang="fr-FR" dirty="0" smtClean="0"/>
              <a:t>Caméscopes.</a:t>
            </a:r>
          </a:p>
          <a:p>
            <a:r>
              <a:rPr lang="fr-FR" dirty="0" smtClean="0"/>
              <a:t>Smartphones sous </a:t>
            </a:r>
            <a:r>
              <a:rPr lang="fr-FR" dirty="0" err="1" smtClean="0"/>
              <a:t>Android</a:t>
            </a:r>
            <a:r>
              <a:rPr lang="fr-FR" dirty="0" smtClean="0"/>
              <a:t>.</a:t>
            </a:r>
          </a:p>
          <a:p>
            <a:r>
              <a:rPr lang="fr-FR" dirty="0" smtClean="0"/>
              <a:t>Musiques / Films / Jeux vidéos.</a:t>
            </a:r>
          </a:p>
          <a:p>
            <a:r>
              <a:rPr lang="fr-FR" dirty="0" smtClean="0"/>
              <a:t>Instant messaging /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chatting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Peu répandu / Techno nouvelle.</a:t>
            </a:r>
            <a:endParaRPr lang="fr-FR" dirty="0"/>
          </a:p>
        </p:txBody>
      </p:sp>
      <p:pic>
        <p:nvPicPr>
          <p:cNvPr id="4098" name="Picture 2" descr="http://gigaom2.files.wordpress.com/2011/01/wi-fi-direct-thumb.jpg?w=300&amp;h=20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1.wikia.nocookie.net/__cb20130804215836/angrybirdsfanon/images/b/b2/Mov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3" y="5733256"/>
            <a:ext cx="1268559" cy="10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tatic.tumblr.com/lr23dox/9emm9ham9/logo_no_wo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92" y="5729045"/>
            <a:ext cx="1001677" cy="10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g.rakuten.com/PIC/50359890/0/1/500/5035989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66461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blog.xebia.fr/wp-content/uploads/2013/05/defi-android-logoandroid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664615"/>
            <a:ext cx="1041612" cy="10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cnetfrance.fr/i/edit/2012/04/39770662/620x465/tv-illust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734995"/>
            <a:ext cx="1162865" cy="8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cons.iconarchive.com/icons/artua/dragon-soft/512/Printer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510256"/>
            <a:ext cx="1096888" cy="10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fr-FR" dirty="0" smtClean="0"/>
              <a:t>Pas de nécessité de routeur </a:t>
            </a:r>
          </a:p>
          <a:p>
            <a:pPr lvl="1"/>
            <a:r>
              <a:rPr lang="fr-FR" dirty="0" smtClean="0"/>
              <a:t>Moins de latence, pas de problème de sur chargement du routeur (diffusion audiovisuelle)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Facilité pour connecter plusieurs appareils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692696"/>
            <a:ext cx="2293023" cy="15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2188430"/>
            <a:ext cx="8229600" cy="2625155"/>
          </a:xfrm>
        </p:spPr>
        <p:txBody>
          <a:bodyPr>
            <a:normAutofit/>
          </a:bodyPr>
          <a:lstStyle/>
          <a:p>
            <a:r>
              <a:rPr lang="fr-FR" dirty="0" smtClean="0"/>
              <a:t>Débit </a:t>
            </a:r>
            <a:r>
              <a:rPr lang="fr-FR" dirty="0"/>
              <a:t>é</a:t>
            </a:r>
            <a:r>
              <a:rPr lang="fr-FR" dirty="0" smtClean="0"/>
              <a:t>levé : 2Mo/s	</a:t>
            </a:r>
          </a:p>
          <a:p>
            <a:r>
              <a:rPr lang="fr-FR" dirty="0" smtClean="0"/>
              <a:t>Distance : 200M</a:t>
            </a:r>
          </a:p>
          <a:p>
            <a:r>
              <a:rPr lang="fr-FR" dirty="0" smtClean="0"/>
              <a:t>Compatibilité WIFI</a:t>
            </a:r>
          </a:p>
          <a:p>
            <a:pPr lvl="1"/>
            <a:r>
              <a:rPr lang="fr-FR" dirty="0" smtClean="0"/>
              <a:t>Diffusion de masse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fr-FR" dirty="0" smtClean="0"/>
              <a:t>Pas encore intégré au système (il faut passer par une application tierce)</a:t>
            </a:r>
          </a:p>
          <a:p>
            <a:r>
              <a:rPr lang="fr-FR" dirty="0" smtClean="0"/>
              <a:t>En étant connecté en WI-DI, il n’est pas possible de se connecter en WIFI ou de connecter un autre appareil.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466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423</Words>
  <Application>Microsoft Macintosh PowerPoint</Application>
  <PresentationFormat>Présentation à l'écran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Wi-Fi Direct – Wi-DI</vt:lpstr>
      <vt:lpstr>Sommaire</vt:lpstr>
      <vt:lpstr>Présentation</vt:lpstr>
      <vt:lpstr>Finalité</vt:lpstr>
      <vt:lpstr>Fonctionnement</vt:lpstr>
      <vt:lpstr>Utilisation</vt:lpstr>
      <vt:lpstr>Avantages</vt:lpstr>
      <vt:lpstr>Avantages</vt:lpstr>
      <vt:lpstr>Inconvénients</vt:lpstr>
      <vt:lpstr>Limites</vt:lpstr>
      <vt:lpstr>Alternatif - Bluetooh</vt:lpstr>
      <vt:lpstr>Alternatif - NFC</vt:lpstr>
      <vt:lpstr>Sûre ? </vt:lpstr>
      <vt:lpstr>Performante ?  </vt:lpstr>
      <vt:lpstr>Résumé</vt:lpstr>
      <vt:lpstr>Questions ?</vt:lpstr>
    </vt:vector>
  </TitlesOfParts>
  <Company>IUT PARIS DESCARTES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Direct – Wi-DI</dc:title>
  <dc:creator>Morgan JULIEN, Cyril DAS NEVES, François BINOT</dc:creator>
  <cp:lastModifiedBy>Cyril DN</cp:lastModifiedBy>
  <cp:revision>30</cp:revision>
  <dcterms:created xsi:type="dcterms:W3CDTF">2013-10-08T08:07:54Z</dcterms:created>
  <dcterms:modified xsi:type="dcterms:W3CDTF">2013-11-05T09:15:22Z</dcterms:modified>
</cp:coreProperties>
</file>