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2" r:id="rId1"/>
  </p:sldMasterIdLst>
  <p:notesMasterIdLst>
    <p:notesMasterId r:id="rId29"/>
  </p:notesMasterIdLst>
  <p:sldIdLst>
    <p:sldId id="256" r:id="rId2"/>
    <p:sldId id="257" r:id="rId3"/>
    <p:sldId id="264" r:id="rId4"/>
    <p:sldId id="258" r:id="rId5"/>
    <p:sldId id="260" r:id="rId6"/>
    <p:sldId id="259" r:id="rId7"/>
    <p:sldId id="262" r:id="rId8"/>
    <p:sldId id="263" r:id="rId9"/>
    <p:sldId id="270" r:id="rId10"/>
    <p:sldId id="265" r:id="rId11"/>
    <p:sldId id="269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67" r:id="rId20"/>
    <p:sldId id="271" r:id="rId21"/>
    <p:sldId id="274" r:id="rId22"/>
    <p:sldId id="275" r:id="rId23"/>
    <p:sldId id="276" r:id="rId24"/>
    <p:sldId id="277" r:id="rId25"/>
    <p:sldId id="278" r:id="rId26"/>
    <p:sldId id="279" r:id="rId27"/>
    <p:sldId id="280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7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6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648E1C-5979-4E96-9B11-19BBA834C7B8}" type="doc">
      <dgm:prSet loTypeId="urn:microsoft.com/office/officeart/2005/8/layout/vList2" loCatId="list" qsTypeId="urn:microsoft.com/office/officeart/2005/8/quickstyle/3d4" qsCatId="3D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D1ED71FB-F29A-4551-AB0C-C7A1788139BD}">
      <dgm:prSet phldrT="[Text]" custT="1"/>
      <dgm:spPr/>
      <dgm:t>
        <a:bodyPr lIns="2743200"/>
        <a:lstStyle/>
        <a:p>
          <a:r>
            <a:rPr lang="en-US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rPr>
            <a:t>Présentation des </a:t>
          </a:r>
          <a:r>
            <a:rPr lang="en-US" sz="2800" b="1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rPr>
            <a:t>deux</a:t>
          </a:r>
          <a:r>
            <a:rPr lang="en-US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rPr>
            <a:t> </a:t>
          </a:r>
          <a:r>
            <a:rPr lang="en-US" sz="2800" b="1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rPr>
            <a:t>approches</a:t>
          </a:r>
          <a:endParaRPr lang="en-US" sz="28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entury Gothic" panose="020B0502020202020204" pitchFamily="34" charset="0"/>
          </a:endParaRPr>
        </a:p>
      </dgm:t>
    </dgm:pt>
    <dgm:pt modelId="{6E434B21-E687-4146-A575-01681DBBBC41}" type="parTrans" cxnId="{E07372D8-A618-496F-8C91-84744B077574}">
      <dgm:prSet/>
      <dgm:spPr/>
      <dgm:t>
        <a:bodyPr/>
        <a:lstStyle/>
        <a:p>
          <a:endParaRPr lang="en-US"/>
        </a:p>
      </dgm:t>
    </dgm:pt>
    <dgm:pt modelId="{16C4C80D-00D1-443C-A969-4489A814F229}" type="sibTrans" cxnId="{E07372D8-A618-496F-8C91-84744B077574}">
      <dgm:prSet/>
      <dgm:spPr/>
      <dgm:t>
        <a:bodyPr/>
        <a:lstStyle/>
        <a:p>
          <a:endParaRPr lang="en-US"/>
        </a:p>
      </dgm:t>
    </dgm:pt>
    <dgm:pt modelId="{5B3A6A8A-E771-4D31-9211-6426EC1D3009}">
      <dgm:prSet phldrT="[Text]" custT="1"/>
      <dgm:spPr/>
      <dgm:t>
        <a:bodyPr lIns="3474720" tIns="182880" bIns="182880" anchor="ctr" anchorCtr="0"/>
        <a:lstStyle/>
        <a:p>
          <a:r>
            <a:rPr lang="en-US" sz="2000" dirty="0" smtClean="0">
              <a:latin typeface="Century Gothic" panose="020B0502020202020204" pitchFamily="34" charset="0"/>
            </a:rPr>
            <a:t>Les </a:t>
          </a:r>
          <a:r>
            <a:rPr lang="en-US" sz="2000" dirty="0" err="1" smtClean="0">
              <a:latin typeface="Century Gothic" panose="020B0502020202020204" pitchFamily="34" charset="0"/>
            </a:rPr>
            <a:t>Méthodes</a:t>
          </a:r>
          <a:r>
            <a:rPr lang="en-US" sz="2000" dirty="0" smtClean="0">
              <a:latin typeface="Century Gothic" panose="020B0502020202020204" pitchFamily="34" charset="0"/>
            </a:rPr>
            <a:t> </a:t>
          </a:r>
          <a:r>
            <a:rPr lang="en-US" sz="2000" dirty="0" err="1" smtClean="0">
              <a:latin typeface="Century Gothic" panose="020B0502020202020204" pitchFamily="34" charset="0"/>
            </a:rPr>
            <a:t>Agiles</a:t>
          </a:r>
          <a:r>
            <a:rPr lang="en-US" sz="2000" dirty="0" smtClean="0">
              <a:latin typeface="Century Gothic" panose="020B0502020202020204" pitchFamily="34" charset="0"/>
            </a:rPr>
            <a:t> : Aperçu et </a:t>
          </a:r>
          <a:r>
            <a:rPr lang="en-US" sz="2000" dirty="0" err="1" smtClean="0">
              <a:latin typeface="Century Gothic" panose="020B0502020202020204" pitchFamily="34" charset="0"/>
            </a:rPr>
            <a:t>mise</a:t>
          </a:r>
          <a:r>
            <a:rPr lang="en-US" sz="2000" dirty="0" smtClean="0">
              <a:latin typeface="Century Gothic" panose="020B0502020202020204" pitchFamily="34" charset="0"/>
            </a:rPr>
            <a:t> </a:t>
          </a:r>
          <a:r>
            <a:rPr lang="en-US" sz="2000" dirty="0" err="1" smtClean="0">
              <a:latin typeface="Century Gothic" panose="020B0502020202020204" pitchFamily="34" charset="0"/>
            </a:rPr>
            <a:t>en</a:t>
          </a:r>
          <a:r>
            <a:rPr lang="en-US" sz="2000" dirty="0" smtClean="0">
              <a:latin typeface="Century Gothic" panose="020B0502020202020204" pitchFamily="34" charset="0"/>
            </a:rPr>
            <a:t> oeuvre</a:t>
          </a:r>
          <a:endParaRPr lang="en-US" sz="2000" dirty="0">
            <a:latin typeface="Century Gothic" panose="020B0502020202020204" pitchFamily="34" charset="0"/>
          </a:endParaRPr>
        </a:p>
      </dgm:t>
    </dgm:pt>
    <dgm:pt modelId="{89C15884-2459-4268-8F6B-CF75D9C5CD8B}" type="parTrans" cxnId="{84EDA9F8-4B9E-454D-84D6-13E56B79738F}">
      <dgm:prSet/>
      <dgm:spPr/>
      <dgm:t>
        <a:bodyPr/>
        <a:lstStyle/>
        <a:p>
          <a:endParaRPr lang="en-US"/>
        </a:p>
      </dgm:t>
    </dgm:pt>
    <dgm:pt modelId="{C7284EAD-E7F8-47F8-80AA-3DB5EE7910A7}" type="sibTrans" cxnId="{84EDA9F8-4B9E-454D-84D6-13E56B79738F}">
      <dgm:prSet/>
      <dgm:spPr/>
      <dgm:t>
        <a:bodyPr/>
        <a:lstStyle/>
        <a:p>
          <a:endParaRPr lang="en-US"/>
        </a:p>
      </dgm:t>
    </dgm:pt>
    <dgm:pt modelId="{793E1329-EE07-4D46-B962-72F9BF9D6F6B}">
      <dgm:prSet phldrT="[Text]" custT="1"/>
      <dgm:spPr/>
      <dgm:t>
        <a:bodyPr lIns="2743200"/>
        <a:lstStyle/>
        <a:p>
          <a:r>
            <a:rPr lang="en-US" sz="2400" b="1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rPr>
            <a:t>Une</a:t>
          </a:r>
          <a:r>
            <a:rPr lang="en-US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rPr>
            <a:t> tentative de conciliation : la </a:t>
          </a:r>
          <a:r>
            <a:rPr lang="en-US" sz="2400" b="1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rPr>
            <a:t>méthode</a:t>
          </a:r>
          <a:r>
            <a:rPr lang="en-US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rPr>
            <a:t> ACU</a:t>
          </a:r>
          <a:endParaRPr lang="en-US" sz="24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entury Gothic" panose="020B0502020202020204" pitchFamily="34" charset="0"/>
          </a:endParaRPr>
        </a:p>
      </dgm:t>
    </dgm:pt>
    <dgm:pt modelId="{1157B75B-7941-4E2C-B109-A90618127076}" type="parTrans" cxnId="{4E118BDD-33AA-4A12-9BEB-CAA9C7565B2E}">
      <dgm:prSet/>
      <dgm:spPr/>
      <dgm:t>
        <a:bodyPr/>
        <a:lstStyle/>
        <a:p>
          <a:endParaRPr lang="en-US"/>
        </a:p>
      </dgm:t>
    </dgm:pt>
    <dgm:pt modelId="{C6069D9C-7FB0-4D41-8237-8B696767F240}" type="sibTrans" cxnId="{4E118BDD-33AA-4A12-9BEB-CAA9C7565B2E}">
      <dgm:prSet/>
      <dgm:spPr/>
      <dgm:t>
        <a:bodyPr/>
        <a:lstStyle/>
        <a:p>
          <a:endParaRPr lang="en-US"/>
        </a:p>
      </dgm:t>
    </dgm:pt>
    <dgm:pt modelId="{5F15946C-ECA8-4220-AEA4-F5D4FACB1025}">
      <dgm:prSet phldrT="[Text]" custT="1"/>
      <dgm:spPr/>
      <dgm:t>
        <a:bodyPr lIns="3474720" tIns="182880" bIns="182880" anchor="ctr" anchorCtr="0"/>
        <a:lstStyle/>
        <a:p>
          <a:r>
            <a:rPr lang="en-US" sz="2000" dirty="0" err="1" smtClean="0">
              <a:latin typeface="Century Gothic" panose="020B0502020202020204" pitchFamily="34" charset="0"/>
            </a:rPr>
            <a:t>Expérimentations</a:t>
          </a:r>
          <a:endParaRPr lang="en-US" sz="2000" dirty="0">
            <a:latin typeface="Century Gothic" panose="020B0502020202020204" pitchFamily="34" charset="0"/>
          </a:endParaRPr>
        </a:p>
      </dgm:t>
    </dgm:pt>
    <dgm:pt modelId="{B5B0E041-DDED-4613-878E-C5C02CCD6966}" type="parTrans" cxnId="{3C2A480C-CA4C-4F46-A2F0-1A98B506FF49}">
      <dgm:prSet/>
      <dgm:spPr/>
      <dgm:t>
        <a:bodyPr/>
        <a:lstStyle/>
        <a:p>
          <a:endParaRPr lang="en-US"/>
        </a:p>
      </dgm:t>
    </dgm:pt>
    <dgm:pt modelId="{615AE4D8-C7A9-4150-AE06-25520398D110}" type="sibTrans" cxnId="{3C2A480C-CA4C-4F46-A2F0-1A98B506FF49}">
      <dgm:prSet/>
      <dgm:spPr/>
      <dgm:t>
        <a:bodyPr/>
        <a:lstStyle/>
        <a:p>
          <a:endParaRPr lang="en-US"/>
        </a:p>
      </dgm:t>
    </dgm:pt>
    <dgm:pt modelId="{0B6ECA8C-CF47-4AE6-8BF7-F6E4B5C330F1}">
      <dgm:prSet phldrT="[Text]" custT="1"/>
      <dgm:spPr/>
      <dgm:t>
        <a:bodyPr lIns="3474720" tIns="182880" bIns="182880" anchor="ctr" anchorCtr="0"/>
        <a:lstStyle/>
        <a:p>
          <a:r>
            <a:rPr lang="en-US" sz="2000" dirty="0" smtClean="0">
              <a:latin typeface="Century Gothic" panose="020B0502020202020204" pitchFamily="34" charset="0"/>
            </a:rPr>
            <a:t>Les </a:t>
          </a:r>
          <a:r>
            <a:rPr lang="en-US" sz="2000" dirty="0" err="1" smtClean="0">
              <a:latin typeface="Century Gothic" panose="020B0502020202020204" pitchFamily="34" charset="0"/>
            </a:rPr>
            <a:t>rôles</a:t>
          </a:r>
          <a:endParaRPr lang="en-US" sz="2000" dirty="0">
            <a:latin typeface="Century Gothic" panose="020B0502020202020204" pitchFamily="34" charset="0"/>
          </a:endParaRPr>
        </a:p>
      </dgm:t>
    </dgm:pt>
    <dgm:pt modelId="{F81566DE-A005-4EF4-8C84-79747A016080}" type="parTrans" cxnId="{DE7FCAF7-8C2B-4E30-A332-2914640143B1}">
      <dgm:prSet/>
      <dgm:spPr/>
      <dgm:t>
        <a:bodyPr/>
        <a:lstStyle/>
        <a:p>
          <a:endParaRPr lang="en-US"/>
        </a:p>
      </dgm:t>
    </dgm:pt>
    <dgm:pt modelId="{D1CDC11E-BC1B-4ABD-BF17-8529E605116C}" type="sibTrans" cxnId="{DE7FCAF7-8C2B-4E30-A332-2914640143B1}">
      <dgm:prSet/>
      <dgm:spPr/>
      <dgm:t>
        <a:bodyPr/>
        <a:lstStyle/>
        <a:p>
          <a:endParaRPr lang="en-US"/>
        </a:p>
      </dgm:t>
    </dgm:pt>
    <dgm:pt modelId="{34A12492-4B1D-4ED4-8F17-B61C128A0110}">
      <dgm:prSet phldrT="[Text]" custT="1"/>
      <dgm:spPr/>
      <dgm:t>
        <a:bodyPr lIns="2743200"/>
        <a:lstStyle/>
        <a:p>
          <a:r>
            <a:rPr lang="en-US" sz="2800" b="1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rPr>
            <a:t>Cas</a:t>
          </a:r>
          <a:r>
            <a:rPr lang="en-US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rPr>
            <a:t> </a:t>
          </a:r>
          <a:r>
            <a:rPr lang="en-US" sz="2800" b="1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rPr>
            <a:t>pratique</a:t>
          </a:r>
          <a:r>
            <a:rPr lang="en-US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rPr>
            <a:t> : Le </a:t>
          </a:r>
          <a:r>
            <a:rPr lang="en-US" sz="2800" b="1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rPr>
            <a:t>projet</a:t>
          </a:r>
          <a:r>
            <a:rPr lang="en-US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rPr>
            <a:t> Cat’s Eyes</a:t>
          </a:r>
          <a:endParaRPr lang="en-US" sz="28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entury Gothic" panose="020B0502020202020204" pitchFamily="34" charset="0"/>
          </a:endParaRPr>
        </a:p>
      </dgm:t>
    </dgm:pt>
    <dgm:pt modelId="{DF88E912-2858-4166-91CE-FB42DDB6BD2B}" type="parTrans" cxnId="{CFF0642B-4C22-478C-A9E9-20AF81070E2D}">
      <dgm:prSet/>
      <dgm:spPr/>
      <dgm:t>
        <a:bodyPr/>
        <a:lstStyle/>
        <a:p>
          <a:endParaRPr lang="en-US"/>
        </a:p>
      </dgm:t>
    </dgm:pt>
    <dgm:pt modelId="{88128CF8-F1E7-4D0B-9668-81447D845737}" type="sibTrans" cxnId="{CFF0642B-4C22-478C-A9E9-20AF81070E2D}">
      <dgm:prSet/>
      <dgm:spPr/>
      <dgm:t>
        <a:bodyPr/>
        <a:lstStyle/>
        <a:p>
          <a:endParaRPr lang="en-US"/>
        </a:p>
      </dgm:t>
    </dgm:pt>
    <dgm:pt modelId="{E97683F8-A6EB-44EF-99E5-6D53F22F06EE}">
      <dgm:prSet phldrT="[Text]" custT="1"/>
      <dgm:spPr/>
      <dgm:t>
        <a:bodyPr lIns="3474720" tIns="182880" bIns="182880" anchor="ctr" anchorCtr="0"/>
        <a:lstStyle/>
        <a:p>
          <a:r>
            <a:rPr lang="fr-FR" sz="2000" dirty="0" smtClean="0">
              <a:latin typeface="Century Gothic" panose="020B0502020202020204" pitchFamily="34" charset="0"/>
            </a:rPr>
            <a:t>Présentation de l'application et des acteurs du projet</a:t>
          </a:r>
          <a:endParaRPr lang="en-US" sz="2000" dirty="0">
            <a:latin typeface="Century Gothic" panose="020B0502020202020204" pitchFamily="34" charset="0"/>
          </a:endParaRPr>
        </a:p>
      </dgm:t>
    </dgm:pt>
    <dgm:pt modelId="{3B404BF0-CE16-4798-B61B-14FB56940D3C}" type="parTrans" cxnId="{745B36FC-D2A2-4FC9-822B-E44CE47A47C4}">
      <dgm:prSet/>
      <dgm:spPr/>
      <dgm:t>
        <a:bodyPr/>
        <a:lstStyle/>
        <a:p>
          <a:endParaRPr lang="en-US"/>
        </a:p>
      </dgm:t>
    </dgm:pt>
    <dgm:pt modelId="{0321986B-7E49-4EE7-8283-2322BC553CAC}" type="sibTrans" cxnId="{745B36FC-D2A2-4FC9-822B-E44CE47A47C4}">
      <dgm:prSet/>
      <dgm:spPr/>
      <dgm:t>
        <a:bodyPr/>
        <a:lstStyle/>
        <a:p>
          <a:endParaRPr lang="en-US"/>
        </a:p>
      </dgm:t>
    </dgm:pt>
    <dgm:pt modelId="{C84E2AF5-E956-4485-8A3F-6FF581AA81BA}">
      <dgm:prSet phldrT="[Text]" custT="1"/>
      <dgm:spPr/>
      <dgm:t>
        <a:bodyPr lIns="3474720" tIns="182880" bIns="182880" anchor="ctr" anchorCtr="0"/>
        <a:lstStyle/>
        <a:p>
          <a:r>
            <a:rPr lang="fr-FR" sz="2000" dirty="0" smtClean="0">
              <a:latin typeface="Century Gothic" panose="020B0502020202020204" pitchFamily="34" charset="0"/>
            </a:rPr>
            <a:t>Déroulement du projet</a:t>
          </a:r>
          <a:endParaRPr lang="en-US" sz="2000" dirty="0">
            <a:latin typeface="Century Gothic" panose="020B0502020202020204" pitchFamily="34" charset="0"/>
          </a:endParaRPr>
        </a:p>
      </dgm:t>
    </dgm:pt>
    <dgm:pt modelId="{25905AA8-4610-4150-87DC-2FA2D2557E59}" type="parTrans" cxnId="{86D80061-1EC6-42CB-B33C-4F0118A247C8}">
      <dgm:prSet/>
      <dgm:spPr/>
      <dgm:t>
        <a:bodyPr/>
        <a:lstStyle/>
        <a:p>
          <a:endParaRPr lang="en-US"/>
        </a:p>
      </dgm:t>
    </dgm:pt>
    <dgm:pt modelId="{06B7340F-5514-44E3-B84E-41D57C8784DC}" type="sibTrans" cxnId="{86D80061-1EC6-42CB-B33C-4F0118A247C8}">
      <dgm:prSet/>
      <dgm:spPr/>
      <dgm:t>
        <a:bodyPr/>
        <a:lstStyle/>
        <a:p>
          <a:endParaRPr lang="en-US"/>
        </a:p>
      </dgm:t>
    </dgm:pt>
    <dgm:pt modelId="{C810D455-2203-476D-82BC-600FA3B7BA98}">
      <dgm:prSet phldrT="[Text]" custT="1"/>
      <dgm:spPr/>
      <dgm:t>
        <a:bodyPr lIns="3474720" tIns="182880" bIns="182880" anchor="ctr" anchorCtr="0"/>
        <a:lstStyle/>
        <a:p>
          <a:r>
            <a:rPr lang="en-US" sz="2000" dirty="0" smtClean="0">
              <a:latin typeface="Century Gothic" panose="020B0502020202020204" pitchFamily="34" charset="0"/>
            </a:rPr>
            <a:t>Conception </a:t>
          </a:r>
          <a:r>
            <a:rPr lang="en-US" sz="2000" dirty="0" err="1" smtClean="0">
              <a:latin typeface="Century Gothic" panose="020B0502020202020204" pitchFamily="34" charset="0"/>
            </a:rPr>
            <a:t>Centrée</a:t>
          </a:r>
          <a:r>
            <a:rPr lang="en-US" sz="2000" dirty="0" smtClean="0">
              <a:latin typeface="Century Gothic" panose="020B0502020202020204" pitchFamily="34" charset="0"/>
            </a:rPr>
            <a:t> </a:t>
          </a:r>
          <a:r>
            <a:rPr lang="en-US" sz="2000" dirty="0" err="1" smtClean="0">
              <a:latin typeface="Century Gothic" panose="020B0502020202020204" pitchFamily="34" charset="0"/>
            </a:rPr>
            <a:t>Utilisateur</a:t>
          </a:r>
          <a:r>
            <a:rPr lang="en-US" sz="2000" dirty="0" smtClean="0">
              <a:latin typeface="Century Gothic" panose="020B0502020202020204" pitchFamily="34" charset="0"/>
            </a:rPr>
            <a:t> : </a:t>
          </a:r>
          <a:r>
            <a:rPr lang="en-US" sz="2000" dirty="0" err="1" smtClean="0">
              <a:latin typeface="Century Gothic" panose="020B0502020202020204" pitchFamily="34" charset="0"/>
            </a:rPr>
            <a:t>principes</a:t>
          </a:r>
          <a:endParaRPr lang="en-US" sz="2000" dirty="0">
            <a:latin typeface="Century Gothic" panose="020B0502020202020204" pitchFamily="34" charset="0"/>
          </a:endParaRPr>
        </a:p>
      </dgm:t>
    </dgm:pt>
    <dgm:pt modelId="{6BF4E735-EE61-4F7C-8E26-A702246CB754}" type="parTrans" cxnId="{B31EAB1D-789E-4DAF-B5CA-E52430E892FE}">
      <dgm:prSet/>
      <dgm:spPr/>
      <dgm:t>
        <a:bodyPr/>
        <a:lstStyle/>
        <a:p>
          <a:endParaRPr lang="fr-FR"/>
        </a:p>
      </dgm:t>
    </dgm:pt>
    <dgm:pt modelId="{2037A8E5-7219-40F0-A2CA-4C49630242DB}" type="sibTrans" cxnId="{B31EAB1D-789E-4DAF-B5CA-E52430E892FE}">
      <dgm:prSet/>
      <dgm:spPr/>
      <dgm:t>
        <a:bodyPr/>
        <a:lstStyle/>
        <a:p>
          <a:endParaRPr lang="fr-FR"/>
        </a:p>
      </dgm:t>
    </dgm:pt>
    <dgm:pt modelId="{ECEB6794-7D42-4F26-9332-D860BD8CC7AF}">
      <dgm:prSet phldrT="[Text]" custT="1"/>
      <dgm:spPr/>
      <dgm:t>
        <a:bodyPr lIns="3474720" tIns="182880" bIns="182880" anchor="ctr" anchorCtr="0"/>
        <a:lstStyle/>
        <a:p>
          <a:r>
            <a:rPr lang="en-US" sz="2000" dirty="0" err="1" smtClean="0">
              <a:latin typeface="Century Gothic" panose="020B0502020202020204" pitchFamily="34" charset="0"/>
            </a:rPr>
            <a:t>Pourquoi</a:t>
          </a:r>
          <a:r>
            <a:rPr lang="en-US" sz="2000" dirty="0" smtClean="0">
              <a:latin typeface="Century Gothic" panose="020B0502020202020204" pitchFamily="34" charset="0"/>
            </a:rPr>
            <a:t> </a:t>
          </a:r>
          <a:r>
            <a:rPr lang="en-US" sz="2000" dirty="0" err="1" smtClean="0">
              <a:latin typeface="Century Gothic" panose="020B0502020202020204" pitchFamily="34" charset="0"/>
            </a:rPr>
            <a:t>rapprocher</a:t>
          </a:r>
          <a:r>
            <a:rPr lang="en-US" sz="2000" dirty="0" smtClean="0">
              <a:latin typeface="Century Gothic" panose="020B0502020202020204" pitchFamily="34" charset="0"/>
            </a:rPr>
            <a:t> </a:t>
          </a:r>
          <a:r>
            <a:rPr lang="en-US" sz="2000" dirty="0" err="1" smtClean="0">
              <a:latin typeface="Century Gothic" panose="020B0502020202020204" pitchFamily="34" charset="0"/>
            </a:rPr>
            <a:t>ces</a:t>
          </a:r>
          <a:r>
            <a:rPr lang="en-US" sz="2000" dirty="0" smtClean="0">
              <a:latin typeface="Century Gothic" panose="020B0502020202020204" pitchFamily="34" charset="0"/>
            </a:rPr>
            <a:t> </a:t>
          </a:r>
          <a:r>
            <a:rPr lang="en-US" sz="2000" dirty="0" err="1" smtClean="0">
              <a:latin typeface="Century Gothic" panose="020B0502020202020204" pitchFamily="34" charset="0"/>
            </a:rPr>
            <a:t>méthodes</a:t>
          </a:r>
          <a:r>
            <a:rPr lang="en-US" sz="2000" dirty="0" smtClean="0">
              <a:latin typeface="Century Gothic" panose="020B0502020202020204" pitchFamily="34" charset="0"/>
            </a:rPr>
            <a:t>?</a:t>
          </a:r>
          <a:endParaRPr lang="en-US" sz="2000" dirty="0">
            <a:latin typeface="Century Gothic" panose="020B0502020202020204" pitchFamily="34" charset="0"/>
          </a:endParaRPr>
        </a:p>
      </dgm:t>
    </dgm:pt>
    <dgm:pt modelId="{14E88AF3-760C-4057-9F3E-34744E318391}" type="sibTrans" cxnId="{1469E6EB-99C5-4DEE-A9EB-14CC89B15692}">
      <dgm:prSet/>
      <dgm:spPr/>
      <dgm:t>
        <a:bodyPr/>
        <a:lstStyle/>
        <a:p>
          <a:endParaRPr lang="fr-FR"/>
        </a:p>
      </dgm:t>
    </dgm:pt>
    <dgm:pt modelId="{AEDE29CD-51FE-4C14-A1CD-52A08A7263BB}" type="parTrans" cxnId="{1469E6EB-99C5-4DEE-A9EB-14CC89B15692}">
      <dgm:prSet/>
      <dgm:spPr/>
      <dgm:t>
        <a:bodyPr/>
        <a:lstStyle/>
        <a:p>
          <a:endParaRPr lang="fr-FR"/>
        </a:p>
      </dgm:t>
    </dgm:pt>
    <dgm:pt modelId="{BF584976-41BC-4DFD-8D80-B50576027393}">
      <dgm:prSet phldrT="[Text]" custT="1"/>
      <dgm:spPr/>
      <dgm:t>
        <a:bodyPr lIns="3474720" tIns="182880" bIns="182880" anchor="ctr" anchorCtr="0"/>
        <a:lstStyle/>
        <a:p>
          <a:r>
            <a:rPr lang="en-US" sz="2000" dirty="0" err="1" smtClean="0">
              <a:latin typeface="Century Gothic" panose="020B0502020202020204" pitchFamily="34" charset="0"/>
            </a:rPr>
            <a:t>Apports</a:t>
          </a:r>
          <a:r>
            <a:rPr lang="en-US" sz="2000" dirty="0" smtClean="0">
              <a:latin typeface="Century Gothic" panose="020B0502020202020204" pitchFamily="34" charset="0"/>
            </a:rPr>
            <a:t> et </a:t>
          </a:r>
          <a:r>
            <a:rPr lang="en-US" sz="2000" dirty="0" err="1" smtClean="0">
              <a:latin typeface="Century Gothic" panose="020B0502020202020204" pitchFamily="34" charset="0"/>
            </a:rPr>
            <a:t>limites</a:t>
          </a:r>
          <a:r>
            <a:rPr lang="en-US" sz="2000" dirty="0" smtClean="0">
              <a:latin typeface="Century Gothic" panose="020B0502020202020204" pitchFamily="34" charset="0"/>
            </a:rPr>
            <a:t> de la </a:t>
          </a:r>
          <a:r>
            <a:rPr lang="en-US" sz="2000" dirty="0" err="1" smtClean="0">
              <a:latin typeface="Century Gothic" panose="020B0502020202020204" pitchFamily="34" charset="0"/>
            </a:rPr>
            <a:t>méthode</a:t>
          </a:r>
          <a:r>
            <a:rPr lang="en-US" sz="2000" dirty="0" smtClean="0">
              <a:latin typeface="Century Gothic" panose="020B0502020202020204" pitchFamily="34" charset="0"/>
            </a:rPr>
            <a:t> ACU</a:t>
          </a:r>
          <a:endParaRPr lang="en-US" sz="2000" dirty="0">
            <a:latin typeface="Century Gothic" panose="020B0502020202020204" pitchFamily="34" charset="0"/>
          </a:endParaRPr>
        </a:p>
      </dgm:t>
    </dgm:pt>
    <dgm:pt modelId="{6BCC5C57-49A2-4C24-94EF-DC1C8A88756E}" type="parTrans" cxnId="{60083EF0-084A-480D-B960-0AB5BAD08FA3}">
      <dgm:prSet/>
      <dgm:spPr/>
      <dgm:t>
        <a:bodyPr/>
        <a:lstStyle/>
        <a:p>
          <a:endParaRPr lang="fr-FR"/>
        </a:p>
      </dgm:t>
    </dgm:pt>
    <dgm:pt modelId="{B44E7FAC-1395-42F6-B575-99C6D8062B56}" type="sibTrans" cxnId="{60083EF0-084A-480D-B960-0AB5BAD08FA3}">
      <dgm:prSet/>
      <dgm:spPr/>
      <dgm:t>
        <a:bodyPr/>
        <a:lstStyle/>
        <a:p>
          <a:endParaRPr lang="fr-FR"/>
        </a:p>
      </dgm:t>
    </dgm:pt>
    <dgm:pt modelId="{0CDBFFC1-90AC-4246-9606-D8A70F7F556B}">
      <dgm:prSet phldrT="[Text]" custT="1"/>
      <dgm:spPr/>
      <dgm:t>
        <a:bodyPr lIns="3474720" tIns="182880" bIns="182880" anchor="ctr" anchorCtr="0"/>
        <a:lstStyle/>
        <a:p>
          <a:r>
            <a:rPr lang="en-US" sz="2000" dirty="0" smtClean="0">
              <a:latin typeface="Century Gothic" panose="020B0502020202020204" pitchFamily="34" charset="0"/>
            </a:rPr>
            <a:t>Les </a:t>
          </a:r>
          <a:r>
            <a:rPr lang="en-US" sz="2000" dirty="0" err="1" smtClean="0">
              <a:latin typeface="Century Gothic" panose="020B0502020202020204" pitchFamily="34" charset="0"/>
            </a:rPr>
            <a:t>procédures</a:t>
          </a:r>
          <a:endParaRPr lang="en-US" sz="2000" dirty="0">
            <a:latin typeface="Century Gothic" panose="020B0502020202020204" pitchFamily="34" charset="0"/>
          </a:endParaRPr>
        </a:p>
      </dgm:t>
    </dgm:pt>
    <dgm:pt modelId="{862EAE12-51F3-4F22-BEB7-15DF6C9EFAC9}" type="parTrans" cxnId="{4B514431-1391-4759-8AA9-14523D0F3816}">
      <dgm:prSet/>
      <dgm:spPr/>
      <dgm:t>
        <a:bodyPr/>
        <a:lstStyle/>
        <a:p>
          <a:endParaRPr lang="fr-FR"/>
        </a:p>
      </dgm:t>
    </dgm:pt>
    <dgm:pt modelId="{193C2A8E-D16A-415A-B6A2-16981D604457}" type="sibTrans" cxnId="{4B514431-1391-4759-8AA9-14523D0F3816}">
      <dgm:prSet/>
      <dgm:spPr/>
      <dgm:t>
        <a:bodyPr/>
        <a:lstStyle/>
        <a:p>
          <a:endParaRPr lang="fr-FR"/>
        </a:p>
      </dgm:t>
    </dgm:pt>
    <dgm:pt modelId="{5BF18B2C-F882-4934-AE3B-E17FEF60A988}">
      <dgm:prSet phldrT="[Text]" custT="1"/>
      <dgm:spPr/>
      <dgm:t>
        <a:bodyPr lIns="3474720" tIns="182880" bIns="182880" anchor="ctr" anchorCtr="0"/>
        <a:lstStyle/>
        <a:p>
          <a:endParaRPr lang="en-US" sz="2000" dirty="0">
            <a:latin typeface="Century Gothic" panose="020B0502020202020204" pitchFamily="34" charset="0"/>
          </a:endParaRPr>
        </a:p>
      </dgm:t>
    </dgm:pt>
    <dgm:pt modelId="{16F7E4F4-81F0-4E14-BC64-6811AA7B99DC}" type="parTrans" cxnId="{EEA803DC-83F9-4C11-8990-B4151E287858}">
      <dgm:prSet/>
      <dgm:spPr/>
      <dgm:t>
        <a:bodyPr/>
        <a:lstStyle/>
        <a:p>
          <a:endParaRPr lang="fr-FR"/>
        </a:p>
      </dgm:t>
    </dgm:pt>
    <dgm:pt modelId="{C3732B50-1A43-48A1-B812-BEA9D4F91BC7}" type="sibTrans" cxnId="{EEA803DC-83F9-4C11-8990-B4151E287858}">
      <dgm:prSet/>
      <dgm:spPr/>
      <dgm:t>
        <a:bodyPr/>
        <a:lstStyle/>
        <a:p>
          <a:endParaRPr lang="fr-FR"/>
        </a:p>
      </dgm:t>
    </dgm:pt>
    <dgm:pt modelId="{781C64FE-D086-4258-835F-340205B1D142}">
      <dgm:prSet phldrT="[Text]" custT="1"/>
      <dgm:spPr/>
      <dgm:t>
        <a:bodyPr lIns="3474720" tIns="182880" bIns="182880" anchor="ctr" anchorCtr="0"/>
        <a:lstStyle/>
        <a:p>
          <a:endParaRPr lang="en-US" sz="2000" dirty="0">
            <a:latin typeface="Century Gothic" panose="020B0502020202020204" pitchFamily="34" charset="0"/>
          </a:endParaRPr>
        </a:p>
      </dgm:t>
    </dgm:pt>
    <dgm:pt modelId="{7E35E2E6-A9FC-4639-BDB9-7C4E205F504F}" type="parTrans" cxnId="{800A1EF9-A7EB-4B0B-8F56-30EF71C70DA6}">
      <dgm:prSet/>
      <dgm:spPr/>
      <dgm:t>
        <a:bodyPr/>
        <a:lstStyle/>
        <a:p>
          <a:endParaRPr lang="fr-FR"/>
        </a:p>
      </dgm:t>
    </dgm:pt>
    <dgm:pt modelId="{C1CE0CC8-3896-490F-A18C-717DE45DA62B}" type="sibTrans" cxnId="{800A1EF9-A7EB-4B0B-8F56-30EF71C70DA6}">
      <dgm:prSet/>
      <dgm:spPr/>
      <dgm:t>
        <a:bodyPr/>
        <a:lstStyle/>
        <a:p>
          <a:endParaRPr lang="fr-FR"/>
        </a:p>
      </dgm:t>
    </dgm:pt>
    <dgm:pt modelId="{C9483E75-8597-4E6E-9F83-875A402F04AC}">
      <dgm:prSet phldrT="[Text]" custT="1"/>
      <dgm:spPr/>
      <dgm:t>
        <a:bodyPr lIns="3474720" tIns="182880" bIns="182880" anchor="ctr" anchorCtr="0"/>
        <a:lstStyle/>
        <a:p>
          <a:endParaRPr lang="en-US" sz="2000" dirty="0">
            <a:latin typeface="Century Gothic" panose="020B0502020202020204" pitchFamily="34" charset="0"/>
          </a:endParaRPr>
        </a:p>
      </dgm:t>
    </dgm:pt>
    <dgm:pt modelId="{16AE1C4B-025C-4CC0-8A6F-13CBC3303E83}" type="parTrans" cxnId="{B9147569-EC7C-4350-AE87-5D23B5742461}">
      <dgm:prSet/>
      <dgm:spPr/>
      <dgm:t>
        <a:bodyPr/>
        <a:lstStyle/>
        <a:p>
          <a:endParaRPr lang="fr-FR"/>
        </a:p>
      </dgm:t>
    </dgm:pt>
    <dgm:pt modelId="{64E69231-B02B-4F2B-994F-83DC3022DA8F}" type="sibTrans" cxnId="{B9147569-EC7C-4350-AE87-5D23B5742461}">
      <dgm:prSet/>
      <dgm:spPr/>
      <dgm:t>
        <a:bodyPr/>
        <a:lstStyle/>
        <a:p>
          <a:endParaRPr lang="fr-FR"/>
        </a:p>
      </dgm:t>
    </dgm:pt>
    <dgm:pt modelId="{7452BAF7-0CA8-424D-B338-CE9707D59EC9}">
      <dgm:prSet phldrT="[Text]" custT="1"/>
      <dgm:spPr/>
      <dgm:t>
        <a:bodyPr lIns="3474720" tIns="182880" bIns="182880" anchor="ctr" anchorCtr="0"/>
        <a:lstStyle/>
        <a:p>
          <a:endParaRPr lang="en-US" sz="2000" dirty="0">
            <a:latin typeface="Century Gothic" panose="020B0502020202020204" pitchFamily="34" charset="0"/>
          </a:endParaRPr>
        </a:p>
      </dgm:t>
    </dgm:pt>
    <dgm:pt modelId="{5A8781AE-8FF8-4C52-AC4F-E5650829D5F5}" type="parTrans" cxnId="{03193B4C-FEC7-4020-9F6C-4A2C33A4CDC1}">
      <dgm:prSet/>
      <dgm:spPr/>
      <dgm:t>
        <a:bodyPr/>
        <a:lstStyle/>
        <a:p>
          <a:endParaRPr lang="fr-FR"/>
        </a:p>
      </dgm:t>
    </dgm:pt>
    <dgm:pt modelId="{383EF52D-A2F2-4636-9597-637DF308E5D0}" type="sibTrans" cxnId="{03193B4C-FEC7-4020-9F6C-4A2C33A4CDC1}">
      <dgm:prSet/>
      <dgm:spPr/>
      <dgm:t>
        <a:bodyPr/>
        <a:lstStyle/>
        <a:p>
          <a:endParaRPr lang="fr-FR"/>
        </a:p>
      </dgm:t>
    </dgm:pt>
    <dgm:pt modelId="{07EF9958-3A56-42A4-A809-0885EB50D7C7}">
      <dgm:prSet phldrT="[Text]" custT="1"/>
      <dgm:spPr/>
      <dgm:t>
        <a:bodyPr lIns="3474720" tIns="182880" bIns="182880" anchor="ctr" anchorCtr="0"/>
        <a:lstStyle/>
        <a:p>
          <a:endParaRPr lang="en-US" sz="2000" dirty="0">
            <a:latin typeface="Century Gothic" panose="020B0502020202020204" pitchFamily="34" charset="0"/>
          </a:endParaRPr>
        </a:p>
      </dgm:t>
    </dgm:pt>
    <dgm:pt modelId="{686C8C61-10DF-42EC-8C42-BB46794FA3D1}" type="parTrans" cxnId="{25995750-1F61-414F-9CA7-897F0DD802BA}">
      <dgm:prSet/>
      <dgm:spPr/>
      <dgm:t>
        <a:bodyPr/>
        <a:lstStyle/>
        <a:p>
          <a:endParaRPr lang="fr-FR"/>
        </a:p>
      </dgm:t>
    </dgm:pt>
    <dgm:pt modelId="{765A81BB-4661-42EA-87FC-E2381DB09DB8}" type="sibTrans" cxnId="{25995750-1F61-414F-9CA7-897F0DD802BA}">
      <dgm:prSet/>
      <dgm:spPr/>
      <dgm:t>
        <a:bodyPr/>
        <a:lstStyle/>
        <a:p>
          <a:endParaRPr lang="fr-FR"/>
        </a:p>
      </dgm:t>
    </dgm:pt>
    <dgm:pt modelId="{064591C5-3136-44E9-8DD7-FC67AC975F92}" type="pres">
      <dgm:prSet presAssocID="{66648E1C-5979-4E96-9B11-19BBA834C7B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D570E31-9E0C-460C-A8AB-7B42020FAA41}" type="pres">
      <dgm:prSet presAssocID="{D1ED71FB-F29A-4551-AB0C-C7A1788139BD}" presName="parentText" presStyleLbl="node1" presStyleIdx="0" presStyleCnt="3" custScaleY="126046">
        <dgm:presLayoutVars>
          <dgm:chMax val="0"/>
          <dgm:bulletEnabled val="1"/>
        </dgm:presLayoutVars>
      </dgm:prSet>
      <dgm:spPr>
        <a:prstGeom prst="round2DiagRect">
          <a:avLst/>
        </a:prstGeom>
      </dgm:spPr>
      <dgm:t>
        <a:bodyPr/>
        <a:lstStyle/>
        <a:p>
          <a:endParaRPr lang="en-US"/>
        </a:p>
      </dgm:t>
    </dgm:pt>
    <dgm:pt modelId="{C83FBA1B-B38F-437C-A4D7-414C5850125B}" type="pres">
      <dgm:prSet presAssocID="{D1ED71FB-F29A-4551-AB0C-C7A1788139BD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5BC73E-CD31-4BF5-B1C5-4A4ACAA7115F}" type="pres">
      <dgm:prSet presAssocID="{793E1329-EE07-4D46-B962-72F9BF9D6F6B}" presName="parentText" presStyleLbl="node1" presStyleIdx="1" presStyleCnt="3" custScaleY="136077" custLinFactNeighborX="0" custLinFactNeighborY="16164">
        <dgm:presLayoutVars>
          <dgm:chMax val="0"/>
          <dgm:bulletEnabled val="1"/>
        </dgm:presLayoutVars>
      </dgm:prSet>
      <dgm:spPr>
        <a:prstGeom prst="round2DiagRect">
          <a:avLst/>
        </a:prstGeom>
      </dgm:spPr>
      <dgm:t>
        <a:bodyPr/>
        <a:lstStyle/>
        <a:p>
          <a:endParaRPr lang="en-US"/>
        </a:p>
      </dgm:t>
    </dgm:pt>
    <dgm:pt modelId="{7446473B-C5F4-406F-AC14-BD4F036A6A94}" type="pres">
      <dgm:prSet presAssocID="{793E1329-EE07-4D46-B962-72F9BF9D6F6B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6B8186-5A51-43CF-804C-BC101821A790}" type="pres">
      <dgm:prSet presAssocID="{34A12492-4B1D-4ED4-8F17-B61C128A0110}" presName="parentText" presStyleLbl="node1" presStyleIdx="2" presStyleCnt="3" custLinFactNeighborX="-780" custLinFactNeighborY="21058">
        <dgm:presLayoutVars>
          <dgm:chMax val="0"/>
          <dgm:bulletEnabled val="1"/>
        </dgm:presLayoutVars>
      </dgm:prSet>
      <dgm:spPr>
        <a:prstGeom prst="round2DiagRect">
          <a:avLst/>
        </a:prstGeom>
      </dgm:spPr>
      <dgm:t>
        <a:bodyPr/>
        <a:lstStyle/>
        <a:p>
          <a:endParaRPr lang="en-US"/>
        </a:p>
      </dgm:t>
    </dgm:pt>
    <dgm:pt modelId="{48EDEDC3-1590-451D-A055-5F7567D62FD1}" type="pres">
      <dgm:prSet presAssocID="{34A12492-4B1D-4ED4-8F17-B61C128A0110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6C793B5-4306-4271-8E1F-7FC01A6C2329}" type="presOf" srcId="{07EF9958-3A56-42A4-A809-0885EB50D7C7}" destId="{7446473B-C5F4-406F-AC14-BD4F036A6A94}" srcOrd="0" destOrd="1" presId="urn:microsoft.com/office/officeart/2005/8/layout/vList2"/>
    <dgm:cxn modelId="{7A3A810F-7422-4A63-BFC6-244AFB406EFF}" type="presOf" srcId="{5B3A6A8A-E771-4D31-9211-6426EC1D3009}" destId="{C83FBA1B-B38F-437C-A4D7-414C5850125B}" srcOrd="0" destOrd="1" presId="urn:microsoft.com/office/officeart/2005/8/layout/vList2"/>
    <dgm:cxn modelId="{898BCF0D-3140-420D-849B-7D4CC594B5C1}" type="presOf" srcId="{7452BAF7-0CA8-424D-B338-CE9707D59EC9}" destId="{7446473B-C5F4-406F-AC14-BD4F036A6A94}" srcOrd="0" destOrd="0" presId="urn:microsoft.com/office/officeart/2005/8/layout/vList2"/>
    <dgm:cxn modelId="{5C9C58A6-7185-421D-94FA-57154D1AC637}" type="presOf" srcId="{66648E1C-5979-4E96-9B11-19BBA834C7B8}" destId="{064591C5-3136-44E9-8DD7-FC67AC975F92}" srcOrd="0" destOrd="0" presId="urn:microsoft.com/office/officeart/2005/8/layout/vList2"/>
    <dgm:cxn modelId="{25995750-1F61-414F-9CA7-897F0DD802BA}" srcId="{793E1329-EE07-4D46-B962-72F9BF9D6F6B}" destId="{07EF9958-3A56-42A4-A809-0885EB50D7C7}" srcOrd="1" destOrd="0" parTransId="{686C8C61-10DF-42EC-8C42-BB46794FA3D1}" sibTransId="{765A81BB-4661-42EA-87FC-E2381DB09DB8}"/>
    <dgm:cxn modelId="{CFF0642B-4C22-478C-A9E9-20AF81070E2D}" srcId="{66648E1C-5979-4E96-9B11-19BBA834C7B8}" destId="{34A12492-4B1D-4ED4-8F17-B61C128A0110}" srcOrd="2" destOrd="0" parTransId="{DF88E912-2858-4166-91CE-FB42DDB6BD2B}" sibTransId="{88128CF8-F1E7-4D0B-9668-81447D845737}"/>
    <dgm:cxn modelId="{B31EAB1D-789E-4DAF-B5CA-E52430E892FE}" srcId="{D1ED71FB-F29A-4551-AB0C-C7A1788139BD}" destId="{C810D455-2203-476D-82BC-600FA3B7BA98}" srcOrd="2" destOrd="0" parTransId="{6BF4E735-EE61-4F7C-8E26-A702246CB754}" sibTransId="{2037A8E5-7219-40F0-A2CA-4C49630242DB}"/>
    <dgm:cxn modelId="{C98E324A-5136-4E24-9C7C-DCF75339A96B}" type="presOf" srcId="{0CDBFFC1-90AC-4246-9606-D8A70F7F556B}" destId="{7446473B-C5F4-406F-AC14-BD4F036A6A94}" srcOrd="0" destOrd="4" presId="urn:microsoft.com/office/officeart/2005/8/layout/vList2"/>
    <dgm:cxn modelId="{745B36FC-D2A2-4FC9-822B-E44CE47A47C4}" srcId="{34A12492-4B1D-4ED4-8F17-B61C128A0110}" destId="{E97683F8-A6EB-44EF-99E5-6D53F22F06EE}" srcOrd="2" destOrd="0" parTransId="{3B404BF0-CE16-4798-B61B-14FB56940D3C}" sibTransId="{0321986B-7E49-4EE7-8283-2322BC553CAC}"/>
    <dgm:cxn modelId="{EEA803DC-83F9-4C11-8990-B4151E287858}" srcId="{D1ED71FB-F29A-4551-AB0C-C7A1788139BD}" destId="{5BF18B2C-F882-4934-AE3B-E17FEF60A988}" srcOrd="0" destOrd="0" parTransId="{16F7E4F4-81F0-4E14-BC64-6811AA7B99DC}" sibTransId="{C3732B50-1A43-48A1-B812-BEA9D4F91BC7}"/>
    <dgm:cxn modelId="{BFC6F9DA-2BD4-412C-862E-ED5110624672}" type="presOf" srcId="{5BF18B2C-F882-4934-AE3B-E17FEF60A988}" destId="{C83FBA1B-B38F-437C-A4D7-414C5850125B}" srcOrd="0" destOrd="0" presId="urn:microsoft.com/office/officeart/2005/8/layout/vList2"/>
    <dgm:cxn modelId="{84EDA9F8-4B9E-454D-84D6-13E56B79738F}" srcId="{D1ED71FB-F29A-4551-AB0C-C7A1788139BD}" destId="{5B3A6A8A-E771-4D31-9211-6426EC1D3009}" srcOrd="1" destOrd="0" parTransId="{89C15884-2459-4268-8F6B-CF75D9C5CD8B}" sibTransId="{C7284EAD-E7F8-47F8-80AA-3DB5EE7910A7}"/>
    <dgm:cxn modelId="{86D80061-1EC6-42CB-B33C-4F0118A247C8}" srcId="{34A12492-4B1D-4ED4-8F17-B61C128A0110}" destId="{C84E2AF5-E956-4485-8A3F-6FF581AA81BA}" srcOrd="3" destOrd="0" parTransId="{25905AA8-4610-4150-87DC-2FA2D2557E59}" sibTransId="{06B7340F-5514-44E3-B84E-41D57C8784DC}"/>
    <dgm:cxn modelId="{D9B1B144-6D49-4AB7-AD72-122C8B2F297F}" type="presOf" srcId="{781C64FE-D086-4258-835F-340205B1D142}" destId="{48EDEDC3-1590-451D-A055-5F7567D62FD1}" srcOrd="0" destOrd="0" presId="urn:microsoft.com/office/officeart/2005/8/layout/vList2"/>
    <dgm:cxn modelId="{B9147569-EC7C-4350-AE87-5D23B5742461}" srcId="{34A12492-4B1D-4ED4-8F17-B61C128A0110}" destId="{C9483E75-8597-4E6E-9F83-875A402F04AC}" srcOrd="1" destOrd="0" parTransId="{16AE1C4B-025C-4CC0-8A6F-13CBC3303E83}" sibTransId="{64E69231-B02B-4F2B-994F-83DC3022DA8F}"/>
    <dgm:cxn modelId="{319D7AC8-F069-4689-BEFB-304B7DA0F0DE}" type="presOf" srcId="{E97683F8-A6EB-44EF-99E5-6D53F22F06EE}" destId="{48EDEDC3-1590-451D-A055-5F7567D62FD1}" srcOrd="0" destOrd="2" presId="urn:microsoft.com/office/officeart/2005/8/layout/vList2"/>
    <dgm:cxn modelId="{249443EF-53B7-4BC0-87FF-C81B3C3C0559}" type="presOf" srcId="{C84E2AF5-E956-4485-8A3F-6FF581AA81BA}" destId="{48EDEDC3-1590-451D-A055-5F7567D62FD1}" srcOrd="0" destOrd="3" presId="urn:microsoft.com/office/officeart/2005/8/layout/vList2"/>
    <dgm:cxn modelId="{800A1EF9-A7EB-4B0B-8F56-30EF71C70DA6}" srcId="{34A12492-4B1D-4ED4-8F17-B61C128A0110}" destId="{781C64FE-D086-4258-835F-340205B1D142}" srcOrd="0" destOrd="0" parTransId="{7E35E2E6-A9FC-4639-BDB9-7C4E205F504F}" sibTransId="{C1CE0CC8-3896-490F-A18C-717DE45DA62B}"/>
    <dgm:cxn modelId="{4B514431-1391-4759-8AA9-14523D0F3816}" srcId="{793E1329-EE07-4D46-B962-72F9BF9D6F6B}" destId="{0CDBFFC1-90AC-4246-9606-D8A70F7F556B}" srcOrd="4" destOrd="0" parTransId="{862EAE12-51F3-4F22-BEB7-15DF6C9EFAC9}" sibTransId="{193C2A8E-D16A-415A-B6A2-16981D604457}"/>
    <dgm:cxn modelId="{60083EF0-084A-480D-B960-0AB5BAD08FA3}" srcId="{34A12492-4B1D-4ED4-8F17-B61C128A0110}" destId="{BF584976-41BC-4DFD-8D80-B50576027393}" srcOrd="4" destOrd="0" parTransId="{6BCC5C57-49A2-4C24-94EF-DC1C8A88756E}" sibTransId="{B44E7FAC-1395-42F6-B575-99C6D8062B56}"/>
    <dgm:cxn modelId="{3076BD0E-DC8F-4E6D-BA31-70D6162835F2}" type="presOf" srcId="{C9483E75-8597-4E6E-9F83-875A402F04AC}" destId="{48EDEDC3-1590-451D-A055-5F7567D62FD1}" srcOrd="0" destOrd="1" presId="urn:microsoft.com/office/officeart/2005/8/layout/vList2"/>
    <dgm:cxn modelId="{E8FDDD15-FC07-4F2C-BCAF-BB716DE9F3DA}" type="presOf" srcId="{0B6ECA8C-CF47-4AE6-8BF7-F6E4B5C330F1}" destId="{7446473B-C5F4-406F-AC14-BD4F036A6A94}" srcOrd="0" destOrd="3" presId="urn:microsoft.com/office/officeart/2005/8/layout/vList2"/>
    <dgm:cxn modelId="{5E30F5D8-6671-4509-B54B-C78EC74ABF63}" type="presOf" srcId="{34A12492-4B1D-4ED4-8F17-B61C128A0110}" destId="{396B8186-5A51-43CF-804C-BC101821A790}" srcOrd="0" destOrd="0" presId="urn:microsoft.com/office/officeart/2005/8/layout/vList2"/>
    <dgm:cxn modelId="{3C2A480C-CA4C-4F46-A2F0-1A98B506FF49}" srcId="{793E1329-EE07-4D46-B962-72F9BF9D6F6B}" destId="{5F15946C-ECA8-4220-AEA4-F5D4FACB1025}" srcOrd="2" destOrd="0" parTransId="{B5B0E041-DDED-4613-878E-C5C02CCD6966}" sibTransId="{615AE4D8-C7A9-4150-AE06-25520398D110}"/>
    <dgm:cxn modelId="{5B3B2D36-2459-4974-9FC9-1DCA1A178050}" type="presOf" srcId="{5F15946C-ECA8-4220-AEA4-F5D4FACB1025}" destId="{7446473B-C5F4-406F-AC14-BD4F036A6A94}" srcOrd="0" destOrd="2" presId="urn:microsoft.com/office/officeart/2005/8/layout/vList2"/>
    <dgm:cxn modelId="{4E118BDD-33AA-4A12-9BEB-CAA9C7565B2E}" srcId="{66648E1C-5979-4E96-9B11-19BBA834C7B8}" destId="{793E1329-EE07-4D46-B962-72F9BF9D6F6B}" srcOrd="1" destOrd="0" parTransId="{1157B75B-7941-4E2C-B109-A90618127076}" sibTransId="{C6069D9C-7FB0-4D41-8237-8B696767F240}"/>
    <dgm:cxn modelId="{E07372D8-A618-496F-8C91-84744B077574}" srcId="{66648E1C-5979-4E96-9B11-19BBA834C7B8}" destId="{D1ED71FB-F29A-4551-AB0C-C7A1788139BD}" srcOrd="0" destOrd="0" parTransId="{6E434B21-E687-4146-A575-01681DBBBC41}" sibTransId="{16C4C80D-00D1-443C-A969-4489A814F229}"/>
    <dgm:cxn modelId="{C6B9E808-D43D-4442-BB15-6D20C76659F0}" type="presOf" srcId="{D1ED71FB-F29A-4551-AB0C-C7A1788139BD}" destId="{9D570E31-9E0C-460C-A8AB-7B42020FAA41}" srcOrd="0" destOrd="0" presId="urn:microsoft.com/office/officeart/2005/8/layout/vList2"/>
    <dgm:cxn modelId="{03193B4C-FEC7-4020-9F6C-4A2C33A4CDC1}" srcId="{793E1329-EE07-4D46-B962-72F9BF9D6F6B}" destId="{7452BAF7-0CA8-424D-B338-CE9707D59EC9}" srcOrd="0" destOrd="0" parTransId="{5A8781AE-8FF8-4C52-AC4F-E5650829D5F5}" sibTransId="{383EF52D-A2F2-4636-9597-637DF308E5D0}"/>
    <dgm:cxn modelId="{1469E6EB-99C5-4DEE-A9EB-14CC89B15692}" srcId="{D1ED71FB-F29A-4551-AB0C-C7A1788139BD}" destId="{ECEB6794-7D42-4F26-9332-D860BD8CC7AF}" srcOrd="3" destOrd="0" parTransId="{AEDE29CD-51FE-4C14-A1CD-52A08A7263BB}" sibTransId="{14E88AF3-760C-4057-9F3E-34744E318391}"/>
    <dgm:cxn modelId="{55DCE579-1319-481E-868E-A9F6D67855ED}" type="presOf" srcId="{BF584976-41BC-4DFD-8D80-B50576027393}" destId="{48EDEDC3-1590-451D-A055-5F7567D62FD1}" srcOrd="0" destOrd="4" presId="urn:microsoft.com/office/officeart/2005/8/layout/vList2"/>
    <dgm:cxn modelId="{49646E35-16D9-41FB-AD2F-D3A12D4FE76F}" type="presOf" srcId="{ECEB6794-7D42-4F26-9332-D860BD8CC7AF}" destId="{C83FBA1B-B38F-437C-A4D7-414C5850125B}" srcOrd="0" destOrd="3" presId="urn:microsoft.com/office/officeart/2005/8/layout/vList2"/>
    <dgm:cxn modelId="{DE7FCAF7-8C2B-4E30-A332-2914640143B1}" srcId="{793E1329-EE07-4D46-B962-72F9BF9D6F6B}" destId="{0B6ECA8C-CF47-4AE6-8BF7-F6E4B5C330F1}" srcOrd="3" destOrd="0" parTransId="{F81566DE-A005-4EF4-8C84-79747A016080}" sibTransId="{D1CDC11E-BC1B-4ABD-BF17-8529E605116C}"/>
    <dgm:cxn modelId="{5431FEA3-58E5-4827-AC12-57E926758D96}" type="presOf" srcId="{C810D455-2203-476D-82BC-600FA3B7BA98}" destId="{C83FBA1B-B38F-437C-A4D7-414C5850125B}" srcOrd="0" destOrd="2" presId="urn:microsoft.com/office/officeart/2005/8/layout/vList2"/>
    <dgm:cxn modelId="{96E7E52B-FB5C-4BC0-9DF0-2C58B9175D50}" type="presOf" srcId="{793E1329-EE07-4D46-B962-72F9BF9D6F6B}" destId="{755BC73E-CD31-4BF5-B1C5-4A4ACAA7115F}" srcOrd="0" destOrd="0" presId="urn:microsoft.com/office/officeart/2005/8/layout/vList2"/>
    <dgm:cxn modelId="{60B4E1A8-2157-451F-8D91-B052DBEA4E13}" type="presParOf" srcId="{064591C5-3136-44E9-8DD7-FC67AC975F92}" destId="{9D570E31-9E0C-460C-A8AB-7B42020FAA41}" srcOrd="0" destOrd="0" presId="urn:microsoft.com/office/officeart/2005/8/layout/vList2"/>
    <dgm:cxn modelId="{7278FD76-76E0-4D64-9DC2-9F5CDF6341FF}" type="presParOf" srcId="{064591C5-3136-44E9-8DD7-FC67AC975F92}" destId="{C83FBA1B-B38F-437C-A4D7-414C5850125B}" srcOrd="1" destOrd="0" presId="urn:microsoft.com/office/officeart/2005/8/layout/vList2"/>
    <dgm:cxn modelId="{D4DD0D37-5207-4595-BEFF-130636D8338F}" type="presParOf" srcId="{064591C5-3136-44E9-8DD7-FC67AC975F92}" destId="{755BC73E-CD31-4BF5-B1C5-4A4ACAA7115F}" srcOrd="2" destOrd="0" presId="urn:microsoft.com/office/officeart/2005/8/layout/vList2"/>
    <dgm:cxn modelId="{3510E18E-4A54-4CA4-A7F5-8F7DF5057EAB}" type="presParOf" srcId="{064591C5-3136-44E9-8DD7-FC67AC975F92}" destId="{7446473B-C5F4-406F-AC14-BD4F036A6A94}" srcOrd="3" destOrd="0" presId="urn:microsoft.com/office/officeart/2005/8/layout/vList2"/>
    <dgm:cxn modelId="{FBD12C51-C5A7-4160-8FA6-DE226509F451}" type="presParOf" srcId="{064591C5-3136-44E9-8DD7-FC67AC975F92}" destId="{396B8186-5A51-43CF-804C-BC101821A790}" srcOrd="4" destOrd="0" presId="urn:microsoft.com/office/officeart/2005/8/layout/vList2"/>
    <dgm:cxn modelId="{1B756BC7-800F-49C2-971D-D52FB19B8ECA}" type="presParOf" srcId="{064591C5-3136-44E9-8DD7-FC67AC975F92}" destId="{48EDEDC3-1590-451D-A055-5F7567D62FD1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5FCEE37-7AC3-49CB-8EDB-8892E138AABD}" type="doc">
      <dgm:prSet loTypeId="urn:microsoft.com/office/officeart/2005/8/layout/arrow6" loCatId="relationship" qsTypeId="urn:microsoft.com/office/officeart/2005/8/quickstyle/3d3" qsCatId="3D" csTypeId="urn:microsoft.com/office/officeart/2005/8/colors/accent1_3" csCatId="accent1" phldr="1"/>
      <dgm:spPr/>
      <dgm:t>
        <a:bodyPr/>
        <a:lstStyle/>
        <a:p>
          <a:endParaRPr lang="fr-FR"/>
        </a:p>
      </dgm:t>
    </dgm:pt>
    <dgm:pt modelId="{1B0C15D5-23D9-4675-9154-E5B890FCD372}">
      <dgm:prSet phldrT="[Texte]" custT="1"/>
      <dgm:spPr/>
      <dgm:t>
        <a:bodyPr/>
        <a:lstStyle/>
        <a:p>
          <a:r>
            <a:rPr lang="fr-FR" sz="2000" b="1" dirty="0" smtClean="0">
              <a:latin typeface="Century Gothic" panose="020B0502020202020204" pitchFamily="34" charset="0"/>
            </a:rPr>
            <a:t>Méthodes Agiles</a:t>
          </a:r>
          <a:endParaRPr lang="fr-FR" sz="2000" b="1" dirty="0">
            <a:latin typeface="Century Gothic" panose="020B0502020202020204" pitchFamily="34" charset="0"/>
          </a:endParaRPr>
        </a:p>
      </dgm:t>
    </dgm:pt>
    <dgm:pt modelId="{388259FD-927A-4B05-9D6E-A9BB5E74F13A}" type="parTrans" cxnId="{2290D672-7D43-44D7-BD93-C515C19E2022}">
      <dgm:prSet/>
      <dgm:spPr/>
      <dgm:t>
        <a:bodyPr/>
        <a:lstStyle/>
        <a:p>
          <a:endParaRPr lang="fr-FR"/>
        </a:p>
      </dgm:t>
    </dgm:pt>
    <dgm:pt modelId="{7048114B-6339-4CCC-870E-22C327C88A4B}" type="sibTrans" cxnId="{2290D672-7D43-44D7-BD93-C515C19E2022}">
      <dgm:prSet/>
      <dgm:spPr/>
      <dgm:t>
        <a:bodyPr/>
        <a:lstStyle/>
        <a:p>
          <a:endParaRPr lang="fr-FR"/>
        </a:p>
      </dgm:t>
    </dgm:pt>
    <dgm:pt modelId="{9893DEFE-D48A-44D4-B398-881917B44EF4}">
      <dgm:prSet phldrT="[Texte]" custT="1"/>
      <dgm:spPr/>
      <dgm:t>
        <a:bodyPr/>
        <a:lstStyle/>
        <a:p>
          <a:r>
            <a:rPr lang="fr-FR" sz="2000" b="1" dirty="0" smtClean="0">
              <a:latin typeface="Century Gothic" panose="020B0502020202020204" pitchFamily="34" charset="0"/>
            </a:rPr>
            <a:t>Modèle en V</a:t>
          </a:r>
          <a:endParaRPr lang="fr-FR" sz="2000" b="1" dirty="0">
            <a:latin typeface="Century Gothic" panose="020B0502020202020204" pitchFamily="34" charset="0"/>
          </a:endParaRPr>
        </a:p>
      </dgm:t>
    </dgm:pt>
    <dgm:pt modelId="{9B363F15-4C92-43EA-8B25-08CC9FE306E9}" type="parTrans" cxnId="{35CFCBC2-3D1F-4643-BBA4-C0E6D6C87E41}">
      <dgm:prSet/>
      <dgm:spPr/>
      <dgm:t>
        <a:bodyPr/>
        <a:lstStyle/>
        <a:p>
          <a:endParaRPr lang="fr-FR"/>
        </a:p>
      </dgm:t>
    </dgm:pt>
    <dgm:pt modelId="{2D291C9C-DB1E-4983-80C2-9CFB507D51C3}" type="sibTrans" cxnId="{35CFCBC2-3D1F-4643-BBA4-C0E6D6C87E41}">
      <dgm:prSet/>
      <dgm:spPr/>
      <dgm:t>
        <a:bodyPr/>
        <a:lstStyle/>
        <a:p>
          <a:endParaRPr lang="fr-FR"/>
        </a:p>
      </dgm:t>
    </dgm:pt>
    <dgm:pt modelId="{4D6D5FC6-0C89-4BAD-B083-398C43D8C129}" type="pres">
      <dgm:prSet presAssocID="{F5FCEE37-7AC3-49CB-8EDB-8892E138AABD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5B6EA302-3C2A-4C34-9195-EB7DDDBACBBB}" type="pres">
      <dgm:prSet presAssocID="{F5FCEE37-7AC3-49CB-8EDB-8892E138AABD}" presName="ribbon" presStyleLbl="node1" presStyleIdx="0" presStyleCnt="1"/>
      <dgm:spPr/>
    </dgm:pt>
    <dgm:pt modelId="{4CA41AE5-370B-48C9-92C0-025E2EDD54ED}" type="pres">
      <dgm:prSet presAssocID="{F5FCEE37-7AC3-49CB-8EDB-8892E138AABD}" presName="leftArrow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2E2A501-7F88-47F4-8B21-F3E67DECA6A9}" type="pres">
      <dgm:prSet presAssocID="{F5FCEE37-7AC3-49CB-8EDB-8892E138AABD}" presName="rightArrow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35CFCBC2-3D1F-4643-BBA4-C0E6D6C87E41}" srcId="{F5FCEE37-7AC3-49CB-8EDB-8892E138AABD}" destId="{9893DEFE-D48A-44D4-B398-881917B44EF4}" srcOrd="1" destOrd="0" parTransId="{9B363F15-4C92-43EA-8B25-08CC9FE306E9}" sibTransId="{2D291C9C-DB1E-4983-80C2-9CFB507D51C3}"/>
    <dgm:cxn modelId="{93AF2579-C566-4378-9832-11A482434B89}" type="presOf" srcId="{1B0C15D5-23D9-4675-9154-E5B890FCD372}" destId="{4CA41AE5-370B-48C9-92C0-025E2EDD54ED}" srcOrd="0" destOrd="0" presId="urn:microsoft.com/office/officeart/2005/8/layout/arrow6"/>
    <dgm:cxn modelId="{847086AF-59D1-4EEC-BA39-54E1C130F52B}" type="presOf" srcId="{9893DEFE-D48A-44D4-B398-881917B44EF4}" destId="{F2E2A501-7F88-47F4-8B21-F3E67DECA6A9}" srcOrd="0" destOrd="0" presId="urn:microsoft.com/office/officeart/2005/8/layout/arrow6"/>
    <dgm:cxn modelId="{DB4A5056-9ABD-4F92-951D-05A0373A5433}" type="presOf" srcId="{F5FCEE37-7AC3-49CB-8EDB-8892E138AABD}" destId="{4D6D5FC6-0C89-4BAD-B083-398C43D8C129}" srcOrd="0" destOrd="0" presId="urn:microsoft.com/office/officeart/2005/8/layout/arrow6"/>
    <dgm:cxn modelId="{2290D672-7D43-44D7-BD93-C515C19E2022}" srcId="{F5FCEE37-7AC3-49CB-8EDB-8892E138AABD}" destId="{1B0C15D5-23D9-4675-9154-E5B890FCD372}" srcOrd="0" destOrd="0" parTransId="{388259FD-927A-4B05-9D6E-A9BB5E74F13A}" sibTransId="{7048114B-6339-4CCC-870E-22C327C88A4B}"/>
    <dgm:cxn modelId="{D13F1CCD-5B7E-42C9-BC7C-D2E55EDBF8B6}" type="presParOf" srcId="{4D6D5FC6-0C89-4BAD-B083-398C43D8C129}" destId="{5B6EA302-3C2A-4C34-9195-EB7DDDBACBBB}" srcOrd="0" destOrd="0" presId="urn:microsoft.com/office/officeart/2005/8/layout/arrow6"/>
    <dgm:cxn modelId="{7FBED656-A3B5-4B25-A695-09E73DB48126}" type="presParOf" srcId="{4D6D5FC6-0C89-4BAD-B083-398C43D8C129}" destId="{4CA41AE5-370B-48C9-92C0-025E2EDD54ED}" srcOrd="1" destOrd="0" presId="urn:microsoft.com/office/officeart/2005/8/layout/arrow6"/>
    <dgm:cxn modelId="{1D897C6C-2D45-45A0-89F8-597B83378961}" type="presParOf" srcId="{4D6D5FC6-0C89-4BAD-B083-398C43D8C129}" destId="{F2E2A501-7F88-47F4-8B21-F3E67DECA6A9}" srcOrd="2" destOrd="0" presId="urn:microsoft.com/office/officeart/2005/8/layout/arrow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908DBA7-7BFF-4268-8EBD-49BE15BC87DE}" type="doc">
      <dgm:prSet loTypeId="urn:microsoft.com/office/officeart/2005/8/layout/matrix3" loCatId="matrix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fr-FR"/>
        </a:p>
      </dgm:t>
    </dgm:pt>
    <dgm:pt modelId="{B944FD96-FDE2-4B2E-8859-3150A533173F}">
      <dgm:prSet phldrT="[Texte]" custT="1"/>
      <dgm:spPr/>
      <dgm:t>
        <a:bodyPr/>
        <a:lstStyle/>
        <a:p>
          <a:r>
            <a:rPr lang="fr-FR" sz="2000" b="1" dirty="0" smtClean="0">
              <a:latin typeface="Century Gothic" panose="020B0502020202020204" pitchFamily="34" charset="0"/>
            </a:rPr>
            <a:t>L’équipe</a:t>
          </a:r>
          <a:endParaRPr lang="fr-FR" sz="20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entury Gothic" panose="020B0502020202020204" pitchFamily="34" charset="0"/>
          </a:endParaRPr>
        </a:p>
      </dgm:t>
    </dgm:pt>
    <dgm:pt modelId="{DCB85161-1468-4950-B2C2-190C093C40AC}" type="parTrans" cxnId="{BF22CD52-57F0-4B71-B4AD-B61962A3C8D5}">
      <dgm:prSet/>
      <dgm:spPr/>
      <dgm:t>
        <a:bodyPr/>
        <a:lstStyle/>
        <a:p>
          <a:endParaRPr lang="fr-FR">
            <a:latin typeface="Century Gothic" panose="020B0502020202020204" pitchFamily="34" charset="0"/>
          </a:endParaRPr>
        </a:p>
      </dgm:t>
    </dgm:pt>
    <dgm:pt modelId="{92BDB517-E032-457F-B180-5CE28E496D2A}" type="sibTrans" cxnId="{BF22CD52-57F0-4B71-B4AD-B61962A3C8D5}">
      <dgm:prSet/>
      <dgm:spPr/>
      <dgm:t>
        <a:bodyPr/>
        <a:lstStyle/>
        <a:p>
          <a:endParaRPr lang="fr-FR">
            <a:latin typeface="Century Gothic" panose="020B0502020202020204" pitchFamily="34" charset="0"/>
          </a:endParaRPr>
        </a:p>
      </dgm:t>
    </dgm:pt>
    <dgm:pt modelId="{430CFEC7-E596-4580-963B-DC4DCCC154BE}">
      <dgm:prSet phldrT="[Texte]" custT="1"/>
      <dgm:spPr/>
      <dgm:t>
        <a:bodyPr/>
        <a:lstStyle/>
        <a:p>
          <a:r>
            <a:rPr lang="fr-FR" sz="2000" b="1" i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rPr>
            <a:t>Logiciel fonctionnel</a:t>
          </a:r>
          <a:endParaRPr lang="fr-FR" sz="2000" b="1" i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entury Gothic" panose="020B0502020202020204" pitchFamily="34" charset="0"/>
          </a:endParaRPr>
        </a:p>
      </dgm:t>
    </dgm:pt>
    <dgm:pt modelId="{99CD6A4E-39E1-4F64-9EA6-C5D00967C716}" type="parTrans" cxnId="{B02A2CA6-B58A-407B-B0E2-C380FFCB2F45}">
      <dgm:prSet/>
      <dgm:spPr/>
      <dgm:t>
        <a:bodyPr/>
        <a:lstStyle/>
        <a:p>
          <a:endParaRPr lang="fr-FR">
            <a:latin typeface="Century Gothic" panose="020B0502020202020204" pitchFamily="34" charset="0"/>
          </a:endParaRPr>
        </a:p>
      </dgm:t>
    </dgm:pt>
    <dgm:pt modelId="{AF099333-4F12-4D51-A55F-5BFC1C8BA6C3}" type="sibTrans" cxnId="{B02A2CA6-B58A-407B-B0E2-C380FFCB2F45}">
      <dgm:prSet/>
      <dgm:spPr/>
      <dgm:t>
        <a:bodyPr/>
        <a:lstStyle/>
        <a:p>
          <a:endParaRPr lang="fr-FR">
            <a:latin typeface="Century Gothic" panose="020B0502020202020204" pitchFamily="34" charset="0"/>
          </a:endParaRPr>
        </a:p>
      </dgm:t>
    </dgm:pt>
    <dgm:pt modelId="{1C00CE4A-541E-4156-B9DC-96C84137898E}">
      <dgm:prSet phldrT="[Texte]" custT="1"/>
      <dgm:spPr/>
      <dgm:t>
        <a:bodyPr/>
        <a:lstStyle/>
        <a:p>
          <a:r>
            <a:rPr lang="fr-FR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rPr>
            <a:t>Acceptation </a:t>
          </a:r>
        </a:p>
        <a:p>
          <a:r>
            <a:rPr lang="fr-FR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rPr>
            <a:t>du</a:t>
          </a:r>
        </a:p>
        <a:p>
          <a:r>
            <a:rPr lang="fr-FR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rPr>
            <a:t>changement</a:t>
          </a:r>
          <a:endParaRPr lang="fr-FR" sz="20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entury Gothic" panose="020B0502020202020204" pitchFamily="34" charset="0"/>
          </a:endParaRPr>
        </a:p>
      </dgm:t>
    </dgm:pt>
    <dgm:pt modelId="{71ABC548-8421-454F-96F9-233DBD07D974}" type="parTrans" cxnId="{4FA2BB95-FB53-406A-BFDF-DE5B7851458A}">
      <dgm:prSet/>
      <dgm:spPr/>
      <dgm:t>
        <a:bodyPr/>
        <a:lstStyle/>
        <a:p>
          <a:endParaRPr lang="fr-FR">
            <a:latin typeface="Century Gothic" panose="020B0502020202020204" pitchFamily="34" charset="0"/>
          </a:endParaRPr>
        </a:p>
      </dgm:t>
    </dgm:pt>
    <dgm:pt modelId="{0F348C21-8A60-43B6-B552-51496CD73C8B}" type="sibTrans" cxnId="{4FA2BB95-FB53-406A-BFDF-DE5B7851458A}">
      <dgm:prSet/>
      <dgm:spPr/>
      <dgm:t>
        <a:bodyPr/>
        <a:lstStyle/>
        <a:p>
          <a:endParaRPr lang="fr-FR">
            <a:latin typeface="Century Gothic" panose="020B0502020202020204" pitchFamily="34" charset="0"/>
          </a:endParaRPr>
        </a:p>
      </dgm:t>
    </dgm:pt>
    <dgm:pt modelId="{993B5CCA-BD7A-4514-807E-45B49250063A}">
      <dgm:prSet phldrT="[Texte]" custT="1"/>
      <dgm:spPr/>
      <dgm:t>
        <a:bodyPr/>
        <a:lstStyle/>
        <a:p>
          <a:r>
            <a:rPr lang="fr-FR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rPr>
            <a:t>Collaboration</a:t>
          </a:r>
          <a:endParaRPr lang="fr-FR" sz="20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entury Gothic" panose="020B0502020202020204" pitchFamily="34" charset="0"/>
          </a:endParaRPr>
        </a:p>
      </dgm:t>
    </dgm:pt>
    <dgm:pt modelId="{D0C92EED-F632-49FD-8F86-D214CB764FFE}" type="parTrans" cxnId="{69B7FCBC-D9C2-4697-87D5-DF785BC41407}">
      <dgm:prSet/>
      <dgm:spPr/>
      <dgm:t>
        <a:bodyPr/>
        <a:lstStyle/>
        <a:p>
          <a:endParaRPr lang="fr-FR">
            <a:latin typeface="Century Gothic" panose="020B0502020202020204" pitchFamily="34" charset="0"/>
          </a:endParaRPr>
        </a:p>
      </dgm:t>
    </dgm:pt>
    <dgm:pt modelId="{B9916C65-974D-413F-9BB1-AD3A484D21A0}" type="sibTrans" cxnId="{69B7FCBC-D9C2-4697-87D5-DF785BC41407}">
      <dgm:prSet/>
      <dgm:spPr/>
      <dgm:t>
        <a:bodyPr/>
        <a:lstStyle/>
        <a:p>
          <a:endParaRPr lang="fr-FR">
            <a:latin typeface="Century Gothic" panose="020B0502020202020204" pitchFamily="34" charset="0"/>
          </a:endParaRPr>
        </a:p>
      </dgm:t>
    </dgm:pt>
    <dgm:pt modelId="{A22F2456-3E7A-4061-84C4-6507BF65A4C1}" type="pres">
      <dgm:prSet presAssocID="{5908DBA7-7BFF-4268-8EBD-49BE15BC87DE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3217C4D3-560C-45B4-9EE7-38A3CA951AE9}" type="pres">
      <dgm:prSet presAssocID="{5908DBA7-7BFF-4268-8EBD-49BE15BC87DE}" presName="diamond" presStyleLbl="bgShp" presStyleIdx="0" presStyleCnt="1"/>
      <dgm:spPr/>
    </dgm:pt>
    <dgm:pt modelId="{1530A576-66A6-420B-989D-7CDD14D4437D}" type="pres">
      <dgm:prSet presAssocID="{5908DBA7-7BFF-4268-8EBD-49BE15BC87DE}" presName="quad1" presStyleLbl="node1" presStyleIdx="0" presStyleCnt="4" custScaleX="106200" custLinFactNeighborX="-552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C361391-5121-4755-BA56-015A56BA22FE}" type="pres">
      <dgm:prSet presAssocID="{5908DBA7-7BFF-4268-8EBD-49BE15BC87DE}" presName="quad2" presStyleLbl="node1" presStyleIdx="1" presStyleCnt="4" custScaleX="105130" custLinFactNeighborX="-83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E73511F-3BF1-4EC3-B75B-E9C162F31FB0}" type="pres">
      <dgm:prSet presAssocID="{5908DBA7-7BFF-4268-8EBD-49BE15BC87DE}" presName="quad3" presStyleLbl="node1" presStyleIdx="2" presStyleCnt="4" custScaleX="108041" custLinFactNeighborX="-506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7FAFE5B-2823-4CE9-A810-9814243674FD}" type="pres">
      <dgm:prSet presAssocID="{5908DBA7-7BFF-4268-8EBD-49BE15BC87DE}" presName="quad4" presStyleLbl="node1" presStyleIdx="3" presStyleCnt="4" custScaleX="10437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B43BF9E6-7488-4BF6-805A-30C6FDE799AD}" type="presOf" srcId="{5908DBA7-7BFF-4268-8EBD-49BE15BC87DE}" destId="{A22F2456-3E7A-4061-84C4-6507BF65A4C1}" srcOrd="0" destOrd="0" presId="urn:microsoft.com/office/officeart/2005/8/layout/matrix3"/>
    <dgm:cxn modelId="{4FA2BB95-FB53-406A-BFDF-DE5B7851458A}" srcId="{5908DBA7-7BFF-4268-8EBD-49BE15BC87DE}" destId="{1C00CE4A-541E-4156-B9DC-96C84137898E}" srcOrd="2" destOrd="0" parTransId="{71ABC548-8421-454F-96F9-233DBD07D974}" sibTransId="{0F348C21-8A60-43B6-B552-51496CD73C8B}"/>
    <dgm:cxn modelId="{69B7FCBC-D9C2-4697-87D5-DF785BC41407}" srcId="{5908DBA7-7BFF-4268-8EBD-49BE15BC87DE}" destId="{993B5CCA-BD7A-4514-807E-45B49250063A}" srcOrd="3" destOrd="0" parTransId="{D0C92EED-F632-49FD-8F86-D214CB764FFE}" sibTransId="{B9916C65-974D-413F-9BB1-AD3A484D21A0}"/>
    <dgm:cxn modelId="{61C20DF5-4CE1-43A4-A909-011628246B09}" type="presOf" srcId="{993B5CCA-BD7A-4514-807E-45B49250063A}" destId="{17FAFE5B-2823-4CE9-A810-9814243674FD}" srcOrd="0" destOrd="0" presId="urn:microsoft.com/office/officeart/2005/8/layout/matrix3"/>
    <dgm:cxn modelId="{360281A6-AB72-4879-9C4A-F8C8FB7756B0}" type="presOf" srcId="{1C00CE4A-541E-4156-B9DC-96C84137898E}" destId="{3E73511F-3BF1-4EC3-B75B-E9C162F31FB0}" srcOrd="0" destOrd="0" presId="urn:microsoft.com/office/officeart/2005/8/layout/matrix3"/>
    <dgm:cxn modelId="{BF22CD52-57F0-4B71-B4AD-B61962A3C8D5}" srcId="{5908DBA7-7BFF-4268-8EBD-49BE15BC87DE}" destId="{B944FD96-FDE2-4B2E-8859-3150A533173F}" srcOrd="0" destOrd="0" parTransId="{DCB85161-1468-4950-B2C2-190C093C40AC}" sibTransId="{92BDB517-E032-457F-B180-5CE28E496D2A}"/>
    <dgm:cxn modelId="{029AD625-5BD7-4D4F-AA5A-8ECEF25DD9EA}" type="presOf" srcId="{430CFEC7-E596-4580-963B-DC4DCCC154BE}" destId="{0C361391-5121-4755-BA56-015A56BA22FE}" srcOrd="0" destOrd="0" presId="urn:microsoft.com/office/officeart/2005/8/layout/matrix3"/>
    <dgm:cxn modelId="{B02A2CA6-B58A-407B-B0E2-C380FFCB2F45}" srcId="{5908DBA7-7BFF-4268-8EBD-49BE15BC87DE}" destId="{430CFEC7-E596-4580-963B-DC4DCCC154BE}" srcOrd="1" destOrd="0" parTransId="{99CD6A4E-39E1-4F64-9EA6-C5D00967C716}" sibTransId="{AF099333-4F12-4D51-A55F-5BFC1C8BA6C3}"/>
    <dgm:cxn modelId="{A5A1146D-4D61-4BD1-8CB6-08FEC6D9CAC2}" type="presOf" srcId="{B944FD96-FDE2-4B2E-8859-3150A533173F}" destId="{1530A576-66A6-420B-989D-7CDD14D4437D}" srcOrd="0" destOrd="0" presId="urn:microsoft.com/office/officeart/2005/8/layout/matrix3"/>
    <dgm:cxn modelId="{BFA4F4AF-5B95-483B-ACCB-7B8D03C81E1A}" type="presParOf" srcId="{A22F2456-3E7A-4061-84C4-6507BF65A4C1}" destId="{3217C4D3-560C-45B4-9EE7-38A3CA951AE9}" srcOrd="0" destOrd="0" presId="urn:microsoft.com/office/officeart/2005/8/layout/matrix3"/>
    <dgm:cxn modelId="{EABD75B0-507E-4C2B-BF00-58F4A63FE53A}" type="presParOf" srcId="{A22F2456-3E7A-4061-84C4-6507BF65A4C1}" destId="{1530A576-66A6-420B-989D-7CDD14D4437D}" srcOrd="1" destOrd="0" presId="urn:microsoft.com/office/officeart/2005/8/layout/matrix3"/>
    <dgm:cxn modelId="{FD777236-559C-452E-ADE2-F1C98D42EE97}" type="presParOf" srcId="{A22F2456-3E7A-4061-84C4-6507BF65A4C1}" destId="{0C361391-5121-4755-BA56-015A56BA22FE}" srcOrd="2" destOrd="0" presId="urn:microsoft.com/office/officeart/2005/8/layout/matrix3"/>
    <dgm:cxn modelId="{37616B35-ED19-4926-B242-1A2EFFAFAFB0}" type="presParOf" srcId="{A22F2456-3E7A-4061-84C4-6507BF65A4C1}" destId="{3E73511F-3BF1-4EC3-B75B-E9C162F31FB0}" srcOrd="3" destOrd="0" presId="urn:microsoft.com/office/officeart/2005/8/layout/matrix3"/>
    <dgm:cxn modelId="{846894EB-9D5D-4159-B89C-80B7935044B1}" type="presParOf" srcId="{A22F2456-3E7A-4061-84C4-6507BF65A4C1}" destId="{17FAFE5B-2823-4CE9-A810-9814243674FD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E2B53A1-AD4A-4272-B450-85E32A51C80E}" type="doc">
      <dgm:prSet loTypeId="urn:microsoft.com/office/officeart/2005/8/layout/cycle4" loCatId="matrix" qsTypeId="urn:microsoft.com/office/officeart/2005/8/quickstyle/3d1" qsCatId="3D" csTypeId="urn:microsoft.com/office/officeart/2005/8/colors/accent2_1" csCatId="accent2" phldr="1"/>
      <dgm:spPr/>
      <dgm:t>
        <a:bodyPr/>
        <a:lstStyle/>
        <a:p>
          <a:endParaRPr lang="fr-FR"/>
        </a:p>
      </dgm:t>
    </dgm:pt>
    <dgm:pt modelId="{65A55F5C-53F6-4AD5-82D6-7423C5474A61}">
      <dgm:prSet phldrT="[Texte]" custT="1"/>
      <dgm:spPr/>
      <dgm:t>
        <a:bodyPr/>
        <a:lstStyle/>
        <a:p>
          <a:r>
            <a:rPr lang="fr-FR" sz="1600" b="0" dirty="0" smtClean="0"/>
            <a:t>Participation active des utilisateurs</a:t>
          </a:r>
          <a:endParaRPr lang="fr-FR" sz="1600" b="0" dirty="0"/>
        </a:p>
      </dgm:t>
    </dgm:pt>
    <dgm:pt modelId="{C626DD4B-D3AB-4167-9FCF-A2240F271345}" type="parTrans" cxnId="{20772B82-236B-4D6D-B656-AAEF27A520F2}">
      <dgm:prSet/>
      <dgm:spPr/>
      <dgm:t>
        <a:bodyPr/>
        <a:lstStyle/>
        <a:p>
          <a:endParaRPr lang="fr-FR"/>
        </a:p>
      </dgm:t>
    </dgm:pt>
    <dgm:pt modelId="{D4849487-073A-4C66-81A1-23C26979976C}" type="sibTrans" cxnId="{20772B82-236B-4D6D-B656-AAEF27A520F2}">
      <dgm:prSet/>
      <dgm:spPr/>
      <dgm:t>
        <a:bodyPr/>
        <a:lstStyle/>
        <a:p>
          <a:endParaRPr lang="fr-FR"/>
        </a:p>
      </dgm:t>
    </dgm:pt>
    <dgm:pt modelId="{8A949CEF-E8F6-45A5-8323-4BB884EE172F}">
      <dgm:prSet phldrT="[Texte]" custT="1"/>
      <dgm:spPr/>
      <dgm:t>
        <a:bodyPr/>
        <a:lstStyle/>
        <a:p>
          <a:r>
            <a:rPr lang="fr-FR" sz="1600" dirty="0" smtClean="0"/>
            <a:t>Répartition entre les utilisateurs et le système</a:t>
          </a:r>
          <a:endParaRPr lang="fr-FR" sz="1600" dirty="0"/>
        </a:p>
      </dgm:t>
    </dgm:pt>
    <dgm:pt modelId="{96A73BA3-F649-46E4-BF10-2B19BEBD293A}" type="parTrans" cxnId="{A9D108A8-ACE3-43A4-B231-3E945784D0F3}">
      <dgm:prSet/>
      <dgm:spPr/>
      <dgm:t>
        <a:bodyPr/>
        <a:lstStyle/>
        <a:p>
          <a:endParaRPr lang="fr-FR"/>
        </a:p>
      </dgm:t>
    </dgm:pt>
    <dgm:pt modelId="{02C2D03B-5BAB-4289-AFB7-A68CD05F9BAE}" type="sibTrans" cxnId="{A9D108A8-ACE3-43A4-B231-3E945784D0F3}">
      <dgm:prSet/>
      <dgm:spPr/>
      <dgm:t>
        <a:bodyPr/>
        <a:lstStyle/>
        <a:p>
          <a:endParaRPr lang="fr-FR"/>
        </a:p>
      </dgm:t>
    </dgm:pt>
    <dgm:pt modelId="{0821FEB2-C0E0-47A2-98DA-9522D7BEF5D9}">
      <dgm:prSet phldrT="[Texte]" custT="1"/>
      <dgm:spPr/>
      <dgm:t>
        <a:bodyPr/>
        <a:lstStyle/>
        <a:p>
          <a:r>
            <a:rPr lang="fr-FR" sz="1600" dirty="0" smtClean="0"/>
            <a:t>Conception </a:t>
          </a:r>
          <a:r>
            <a:rPr lang="fr-FR" sz="1400" dirty="0" smtClean="0"/>
            <a:t>pluridisciplinaire</a:t>
          </a:r>
          <a:endParaRPr lang="fr-FR" sz="1400" dirty="0"/>
        </a:p>
      </dgm:t>
    </dgm:pt>
    <dgm:pt modelId="{C83AFEF5-C6D1-4B80-A11D-ACCA741A55CA}" type="parTrans" cxnId="{39077401-5E44-4B6B-958B-09970FF451F4}">
      <dgm:prSet/>
      <dgm:spPr/>
      <dgm:t>
        <a:bodyPr/>
        <a:lstStyle/>
        <a:p>
          <a:endParaRPr lang="fr-FR"/>
        </a:p>
      </dgm:t>
    </dgm:pt>
    <dgm:pt modelId="{547D34D1-5431-49F4-8BC3-16E1DC89C12F}" type="sibTrans" cxnId="{39077401-5E44-4B6B-958B-09970FF451F4}">
      <dgm:prSet/>
      <dgm:spPr/>
      <dgm:t>
        <a:bodyPr/>
        <a:lstStyle/>
        <a:p>
          <a:endParaRPr lang="fr-FR"/>
        </a:p>
      </dgm:t>
    </dgm:pt>
    <dgm:pt modelId="{676AB921-82FD-4095-8E3E-E19D32563B29}">
      <dgm:prSet phldrT="[Texte]" custT="1"/>
      <dgm:spPr/>
      <dgm:t>
        <a:bodyPr/>
        <a:lstStyle/>
        <a:p>
          <a:r>
            <a:rPr lang="fr-FR" sz="1600" dirty="0" smtClean="0"/>
            <a:t>Itération des solutions de conception</a:t>
          </a:r>
          <a:endParaRPr lang="fr-FR" sz="1600" dirty="0"/>
        </a:p>
      </dgm:t>
    </dgm:pt>
    <dgm:pt modelId="{5012A4C9-7D0C-434D-9361-2172E8AA6EEA}" type="parTrans" cxnId="{557D2664-4E0F-4C79-A94A-44E8A844837A}">
      <dgm:prSet/>
      <dgm:spPr/>
      <dgm:t>
        <a:bodyPr/>
        <a:lstStyle/>
        <a:p>
          <a:endParaRPr lang="fr-FR"/>
        </a:p>
      </dgm:t>
    </dgm:pt>
    <dgm:pt modelId="{9AF3EBF3-3C50-4890-A2D9-ED503045E88F}" type="sibTrans" cxnId="{557D2664-4E0F-4C79-A94A-44E8A844837A}">
      <dgm:prSet/>
      <dgm:spPr/>
      <dgm:t>
        <a:bodyPr/>
        <a:lstStyle/>
        <a:p>
          <a:endParaRPr lang="fr-FR"/>
        </a:p>
      </dgm:t>
    </dgm:pt>
    <dgm:pt modelId="{BBF12173-E53C-4EF5-A2DD-934C3ED08C81}" type="pres">
      <dgm:prSet presAssocID="{BE2B53A1-AD4A-4272-B450-85E32A51C80E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B6BD0A19-D400-4AED-91F2-290C787FFCF9}" type="pres">
      <dgm:prSet presAssocID="{BE2B53A1-AD4A-4272-B450-85E32A51C80E}" presName="children" presStyleCnt="0"/>
      <dgm:spPr/>
    </dgm:pt>
    <dgm:pt modelId="{DA20FCDC-BFC0-4321-B503-A42509723CC8}" type="pres">
      <dgm:prSet presAssocID="{BE2B53A1-AD4A-4272-B450-85E32A51C80E}" presName="childPlaceholder" presStyleCnt="0"/>
      <dgm:spPr/>
    </dgm:pt>
    <dgm:pt modelId="{85569B7E-C634-4F17-82E6-937AED0F7A2E}" type="pres">
      <dgm:prSet presAssocID="{BE2B53A1-AD4A-4272-B450-85E32A51C80E}" presName="circle" presStyleCnt="0"/>
      <dgm:spPr/>
    </dgm:pt>
    <dgm:pt modelId="{EF62D948-8030-428B-9D6C-B5952E12F802}" type="pres">
      <dgm:prSet presAssocID="{BE2B53A1-AD4A-4272-B450-85E32A51C80E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A468F67-375D-497E-A735-01120D531AD4}" type="pres">
      <dgm:prSet presAssocID="{BE2B53A1-AD4A-4272-B450-85E32A51C80E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1852919-D04D-443B-BD00-9C4628EDBE35}" type="pres">
      <dgm:prSet presAssocID="{BE2B53A1-AD4A-4272-B450-85E32A51C80E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89A1CB8-7068-42AD-BB9F-C0003745E163}" type="pres">
      <dgm:prSet presAssocID="{BE2B53A1-AD4A-4272-B450-85E32A51C80E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9BDBF4D-2E1B-4050-905B-30D45E3F3996}" type="pres">
      <dgm:prSet presAssocID="{BE2B53A1-AD4A-4272-B450-85E32A51C80E}" presName="quadrantPlaceholder" presStyleCnt="0"/>
      <dgm:spPr/>
    </dgm:pt>
    <dgm:pt modelId="{2FBA529B-7E42-45F1-9B2B-C9FB97A7D8BB}" type="pres">
      <dgm:prSet presAssocID="{BE2B53A1-AD4A-4272-B450-85E32A51C80E}" presName="center1" presStyleLbl="fgShp" presStyleIdx="0" presStyleCnt="2"/>
      <dgm:spPr/>
    </dgm:pt>
    <dgm:pt modelId="{4903781E-EE0D-4C65-A0BA-1504504FD649}" type="pres">
      <dgm:prSet presAssocID="{BE2B53A1-AD4A-4272-B450-85E32A51C80E}" presName="center2" presStyleLbl="fgShp" presStyleIdx="1" presStyleCnt="2"/>
      <dgm:spPr/>
    </dgm:pt>
  </dgm:ptLst>
  <dgm:cxnLst>
    <dgm:cxn modelId="{2631AF75-9B11-420A-B54F-C10ACA21DE26}" type="presOf" srcId="{0821FEB2-C0E0-47A2-98DA-9522D7BEF5D9}" destId="{C1852919-D04D-443B-BD00-9C4628EDBE35}" srcOrd="0" destOrd="0" presId="urn:microsoft.com/office/officeart/2005/8/layout/cycle4"/>
    <dgm:cxn modelId="{20772B82-236B-4D6D-B656-AAEF27A520F2}" srcId="{BE2B53A1-AD4A-4272-B450-85E32A51C80E}" destId="{65A55F5C-53F6-4AD5-82D6-7423C5474A61}" srcOrd="0" destOrd="0" parTransId="{C626DD4B-D3AB-4167-9FCF-A2240F271345}" sibTransId="{D4849487-073A-4C66-81A1-23C26979976C}"/>
    <dgm:cxn modelId="{557D2664-4E0F-4C79-A94A-44E8A844837A}" srcId="{BE2B53A1-AD4A-4272-B450-85E32A51C80E}" destId="{676AB921-82FD-4095-8E3E-E19D32563B29}" srcOrd="3" destOrd="0" parTransId="{5012A4C9-7D0C-434D-9361-2172E8AA6EEA}" sibTransId="{9AF3EBF3-3C50-4890-A2D9-ED503045E88F}"/>
    <dgm:cxn modelId="{A9D108A8-ACE3-43A4-B231-3E945784D0F3}" srcId="{BE2B53A1-AD4A-4272-B450-85E32A51C80E}" destId="{8A949CEF-E8F6-45A5-8323-4BB884EE172F}" srcOrd="1" destOrd="0" parTransId="{96A73BA3-F649-46E4-BF10-2B19BEBD293A}" sibTransId="{02C2D03B-5BAB-4289-AFB7-A68CD05F9BAE}"/>
    <dgm:cxn modelId="{0BFD54D5-E636-4D2E-A9DA-3FE3AE5B07A3}" type="presOf" srcId="{65A55F5C-53F6-4AD5-82D6-7423C5474A61}" destId="{EF62D948-8030-428B-9D6C-B5952E12F802}" srcOrd="0" destOrd="0" presId="urn:microsoft.com/office/officeart/2005/8/layout/cycle4"/>
    <dgm:cxn modelId="{BFC0912E-3BE2-4832-9F31-E0A0F77A6E55}" type="presOf" srcId="{8A949CEF-E8F6-45A5-8323-4BB884EE172F}" destId="{DA468F67-375D-497E-A735-01120D531AD4}" srcOrd="0" destOrd="0" presId="urn:microsoft.com/office/officeart/2005/8/layout/cycle4"/>
    <dgm:cxn modelId="{39077401-5E44-4B6B-958B-09970FF451F4}" srcId="{BE2B53A1-AD4A-4272-B450-85E32A51C80E}" destId="{0821FEB2-C0E0-47A2-98DA-9522D7BEF5D9}" srcOrd="2" destOrd="0" parTransId="{C83AFEF5-C6D1-4B80-A11D-ACCA741A55CA}" sibTransId="{547D34D1-5431-49F4-8BC3-16E1DC89C12F}"/>
    <dgm:cxn modelId="{ECBD104B-952B-4112-9993-1719F6E97819}" type="presOf" srcId="{676AB921-82FD-4095-8E3E-E19D32563B29}" destId="{A89A1CB8-7068-42AD-BB9F-C0003745E163}" srcOrd="0" destOrd="0" presId="urn:microsoft.com/office/officeart/2005/8/layout/cycle4"/>
    <dgm:cxn modelId="{07C5B6B4-22F5-4A84-BE26-E002DDFABEA7}" type="presOf" srcId="{BE2B53A1-AD4A-4272-B450-85E32A51C80E}" destId="{BBF12173-E53C-4EF5-A2DD-934C3ED08C81}" srcOrd="0" destOrd="0" presId="urn:microsoft.com/office/officeart/2005/8/layout/cycle4"/>
    <dgm:cxn modelId="{6A998FD0-2BD0-4E8E-9BC9-F2A1364118A4}" type="presParOf" srcId="{BBF12173-E53C-4EF5-A2DD-934C3ED08C81}" destId="{B6BD0A19-D400-4AED-91F2-290C787FFCF9}" srcOrd="0" destOrd="0" presId="urn:microsoft.com/office/officeart/2005/8/layout/cycle4"/>
    <dgm:cxn modelId="{7D9AAFE5-F825-45E5-99A9-04C844A31E9B}" type="presParOf" srcId="{B6BD0A19-D400-4AED-91F2-290C787FFCF9}" destId="{DA20FCDC-BFC0-4321-B503-A42509723CC8}" srcOrd="0" destOrd="0" presId="urn:microsoft.com/office/officeart/2005/8/layout/cycle4"/>
    <dgm:cxn modelId="{5A016860-53AE-4D0D-807C-58707CCA074C}" type="presParOf" srcId="{BBF12173-E53C-4EF5-A2DD-934C3ED08C81}" destId="{85569B7E-C634-4F17-82E6-937AED0F7A2E}" srcOrd="1" destOrd="0" presId="urn:microsoft.com/office/officeart/2005/8/layout/cycle4"/>
    <dgm:cxn modelId="{8A3BA1B1-4977-498C-8049-E24CAD07C8EA}" type="presParOf" srcId="{85569B7E-C634-4F17-82E6-937AED0F7A2E}" destId="{EF62D948-8030-428B-9D6C-B5952E12F802}" srcOrd="0" destOrd="0" presId="urn:microsoft.com/office/officeart/2005/8/layout/cycle4"/>
    <dgm:cxn modelId="{1BB52886-E71D-4AF5-993B-42681578D946}" type="presParOf" srcId="{85569B7E-C634-4F17-82E6-937AED0F7A2E}" destId="{DA468F67-375D-497E-A735-01120D531AD4}" srcOrd="1" destOrd="0" presId="urn:microsoft.com/office/officeart/2005/8/layout/cycle4"/>
    <dgm:cxn modelId="{6E610D3D-5860-4EE6-BDC1-1A00EF606268}" type="presParOf" srcId="{85569B7E-C634-4F17-82E6-937AED0F7A2E}" destId="{C1852919-D04D-443B-BD00-9C4628EDBE35}" srcOrd="2" destOrd="0" presId="urn:microsoft.com/office/officeart/2005/8/layout/cycle4"/>
    <dgm:cxn modelId="{20D34899-AC54-48E4-A91C-4D271106E095}" type="presParOf" srcId="{85569B7E-C634-4F17-82E6-937AED0F7A2E}" destId="{A89A1CB8-7068-42AD-BB9F-C0003745E163}" srcOrd="3" destOrd="0" presId="urn:microsoft.com/office/officeart/2005/8/layout/cycle4"/>
    <dgm:cxn modelId="{3D1D3EAD-C6F9-479A-A3BB-B4BA809474FB}" type="presParOf" srcId="{85569B7E-C634-4F17-82E6-937AED0F7A2E}" destId="{D9BDBF4D-2E1B-4050-905B-30D45E3F3996}" srcOrd="4" destOrd="0" presId="urn:microsoft.com/office/officeart/2005/8/layout/cycle4"/>
    <dgm:cxn modelId="{1CC23812-C73F-4623-B24C-1E32ACEE06A9}" type="presParOf" srcId="{BBF12173-E53C-4EF5-A2DD-934C3ED08C81}" destId="{2FBA529B-7E42-45F1-9B2B-C9FB97A7D8BB}" srcOrd="2" destOrd="0" presId="urn:microsoft.com/office/officeart/2005/8/layout/cycle4"/>
    <dgm:cxn modelId="{887C3F08-8429-4D1A-BEF5-4AEAE1D9156D}" type="presParOf" srcId="{BBF12173-E53C-4EF5-A2DD-934C3ED08C81}" destId="{4903781E-EE0D-4C65-A0BA-1504504FD649}" srcOrd="3" destOrd="0" presId="urn:microsoft.com/office/officeart/2005/8/layout/cycle4"/>
  </dgm:cxnLst>
  <dgm:bg>
    <a:noFill/>
  </dgm:bg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8A54A39-8D5C-4EBF-AEAA-92B21704B88D}" type="doc">
      <dgm:prSet loTypeId="urn:microsoft.com/office/officeart/2005/8/layout/arrow3" loCatId="relationship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DEC28D0E-AA3F-47AE-8C4F-480E87EC5171}">
      <dgm:prSet phldrT="[Texte]" custT="1"/>
      <dgm:spPr/>
      <dgm:t>
        <a:bodyPr/>
        <a:lstStyle/>
        <a:p>
          <a:r>
            <a:rPr lang="fr-FR" sz="1400" b="1" dirty="0" smtClean="0">
              <a:solidFill>
                <a:srgbClr val="0070C0"/>
              </a:solidFill>
              <a:latin typeface="Century Gothic" panose="020B0502020202020204" pitchFamily="34" charset="0"/>
            </a:rPr>
            <a:t>Pallier les défauts de chaque méthode: </a:t>
          </a:r>
        </a:p>
        <a:p>
          <a:r>
            <a:rPr lang="fr-FR" sz="1400" b="1" dirty="0" smtClean="0">
              <a:latin typeface="Century Gothic" panose="020B0502020202020204" pitchFamily="34" charset="0"/>
            </a:rPr>
            <a:t>-Le produit peut ne pas être utilisable par les utilisateurs finaux pour les Méthodes Agiles</a:t>
          </a:r>
        </a:p>
        <a:p>
          <a:r>
            <a:rPr lang="fr-FR" sz="1400" b="1" dirty="0" smtClean="0">
              <a:latin typeface="Century Gothic" panose="020B0502020202020204" pitchFamily="34" charset="0"/>
            </a:rPr>
            <a:t>-Problème de la qualité du produit final pour la CCU</a:t>
          </a:r>
          <a:endParaRPr lang="fr-FR" sz="1400" b="1" dirty="0">
            <a:latin typeface="Century Gothic" panose="020B0502020202020204" pitchFamily="34" charset="0"/>
          </a:endParaRPr>
        </a:p>
      </dgm:t>
    </dgm:pt>
    <dgm:pt modelId="{1209435E-3839-4E0B-A5A2-D1CCBA6E9ED7}" type="parTrans" cxnId="{3621E2E3-EFAC-49C7-A9E5-B3F1A1328C80}">
      <dgm:prSet/>
      <dgm:spPr/>
      <dgm:t>
        <a:bodyPr/>
        <a:lstStyle/>
        <a:p>
          <a:endParaRPr lang="fr-FR"/>
        </a:p>
      </dgm:t>
    </dgm:pt>
    <dgm:pt modelId="{DB7FD2CD-3AD0-46A0-A2FB-46190DC50617}" type="sibTrans" cxnId="{3621E2E3-EFAC-49C7-A9E5-B3F1A1328C80}">
      <dgm:prSet/>
      <dgm:spPr/>
      <dgm:t>
        <a:bodyPr/>
        <a:lstStyle/>
        <a:p>
          <a:endParaRPr lang="fr-FR"/>
        </a:p>
      </dgm:t>
    </dgm:pt>
    <dgm:pt modelId="{E715B62E-BAA9-408E-AB1A-210CC696839A}">
      <dgm:prSet phldrT="[Texte]" custT="1"/>
      <dgm:spPr/>
      <dgm:t>
        <a:bodyPr/>
        <a:lstStyle/>
        <a:p>
          <a:endParaRPr lang="fr-FR" sz="1200" dirty="0" smtClean="0">
            <a:latin typeface="Century Gothic" panose="020B0502020202020204" pitchFamily="34" charset="0"/>
          </a:endParaRPr>
        </a:p>
        <a:p>
          <a:r>
            <a:rPr lang="fr-FR" sz="1400" b="1" dirty="0" smtClean="0">
              <a:solidFill>
                <a:srgbClr val="0070C0"/>
              </a:solidFill>
              <a:latin typeface="Century Gothic" panose="020B0502020202020204" pitchFamily="34" charset="0"/>
            </a:rPr>
            <a:t>Tirer le meilleur des deux approches :</a:t>
          </a:r>
        </a:p>
        <a:p>
          <a:r>
            <a:rPr lang="fr-FR" sz="1400" b="1" dirty="0" smtClean="0">
              <a:latin typeface="Century Gothic" panose="020B0502020202020204" pitchFamily="34" charset="0"/>
            </a:rPr>
            <a:t>-G</a:t>
          </a:r>
          <a:r>
            <a:rPr lang="fr-FR" sz="1400" b="1" dirty="0" smtClean="0">
              <a:latin typeface="Century Gothic" panose="020B0502020202020204" pitchFamily="34" charset="0"/>
            </a:rPr>
            <a:t>arantie d’un produit fonctionnel, faible probabilité de développement  « hors sujet »  pour les Méthodes Agiles</a:t>
          </a:r>
        </a:p>
        <a:p>
          <a:r>
            <a:rPr lang="fr-FR" sz="1400" b="1" dirty="0" smtClean="0">
              <a:latin typeface="Century Gothic" panose="020B0502020202020204" pitchFamily="34" charset="0"/>
            </a:rPr>
            <a:t>Réduction des coûts de </a:t>
          </a:r>
          <a:r>
            <a:rPr lang="fr-FR" sz="1400" b="1" dirty="0" err="1" smtClean="0">
              <a:latin typeface="Century Gothic" panose="020B0502020202020204" pitchFamily="34" charset="0"/>
            </a:rPr>
            <a:t>dév</a:t>
          </a:r>
          <a:r>
            <a:rPr lang="fr-FR" sz="1400" b="1" dirty="0" smtClean="0">
              <a:latin typeface="Century Gothic" panose="020B0502020202020204" pitchFamily="34" charset="0"/>
            </a:rPr>
            <a:t>. et de support utilisateur, amélioration de la productivité, de la satisfaction pour la CCU</a:t>
          </a:r>
        </a:p>
        <a:p>
          <a:endParaRPr lang="fr-FR" sz="1000" dirty="0"/>
        </a:p>
      </dgm:t>
    </dgm:pt>
    <dgm:pt modelId="{71CA9EAD-3372-4BB3-9BEC-8063B214C380}" type="parTrans" cxnId="{665EEE1A-7681-4A19-A89A-DB8A2FA7A030}">
      <dgm:prSet/>
      <dgm:spPr/>
      <dgm:t>
        <a:bodyPr/>
        <a:lstStyle/>
        <a:p>
          <a:endParaRPr lang="fr-FR"/>
        </a:p>
      </dgm:t>
    </dgm:pt>
    <dgm:pt modelId="{E0772812-18FB-4771-8264-03D58DA9D5FD}" type="sibTrans" cxnId="{665EEE1A-7681-4A19-A89A-DB8A2FA7A030}">
      <dgm:prSet/>
      <dgm:spPr/>
      <dgm:t>
        <a:bodyPr/>
        <a:lstStyle/>
        <a:p>
          <a:endParaRPr lang="fr-FR"/>
        </a:p>
      </dgm:t>
    </dgm:pt>
    <dgm:pt modelId="{CC8BB5AF-B19A-47FE-862B-953CC477CBC5}" type="pres">
      <dgm:prSet presAssocID="{B8A54A39-8D5C-4EBF-AEAA-92B21704B88D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8035D1AE-5664-4BB3-AD65-FE430CA53E29}" type="pres">
      <dgm:prSet presAssocID="{B8A54A39-8D5C-4EBF-AEAA-92B21704B88D}" presName="divider" presStyleLbl="fgShp" presStyleIdx="0" presStyleCnt="1"/>
      <dgm:spPr/>
    </dgm:pt>
    <dgm:pt modelId="{6F764377-5677-4E9A-8A56-51FDE9AE5620}" type="pres">
      <dgm:prSet presAssocID="{DEC28D0E-AA3F-47AE-8C4F-480E87EC5171}" presName="downArrow" presStyleLbl="node1" presStyleIdx="0" presStyleCnt="2"/>
      <dgm:spPr/>
    </dgm:pt>
    <dgm:pt modelId="{9A4A1D2C-4FBA-482F-81AD-C5DEBB297B41}" type="pres">
      <dgm:prSet presAssocID="{DEC28D0E-AA3F-47AE-8C4F-480E87EC5171}" presName="downArrowText" presStyleLbl="revTx" presStyleIdx="0" presStyleCnt="2" custScaleX="12843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9785704-2B57-45D2-A15C-994522749083}" type="pres">
      <dgm:prSet presAssocID="{E715B62E-BAA9-408E-AB1A-210CC696839A}" presName="upArrow" presStyleLbl="node1" presStyleIdx="1" presStyleCnt="2"/>
      <dgm:spPr/>
    </dgm:pt>
    <dgm:pt modelId="{70D9DEB8-864F-4DFA-9AF9-41B5BEE50646}" type="pres">
      <dgm:prSet presAssocID="{E715B62E-BAA9-408E-AB1A-210CC696839A}" presName="upArrowText" presStyleLbl="revTx" presStyleIdx="1" presStyleCnt="2" custScaleX="152613" custScaleY="85309" custLinFactNeighborX="-1238" custLinFactNeighborY="1014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08553E39-13F7-4480-B302-3A8EB12293DC}" type="presOf" srcId="{DEC28D0E-AA3F-47AE-8C4F-480E87EC5171}" destId="{9A4A1D2C-4FBA-482F-81AD-C5DEBB297B41}" srcOrd="0" destOrd="0" presId="urn:microsoft.com/office/officeart/2005/8/layout/arrow3"/>
    <dgm:cxn modelId="{665EEE1A-7681-4A19-A89A-DB8A2FA7A030}" srcId="{B8A54A39-8D5C-4EBF-AEAA-92B21704B88D}" destId="{E715B62E-BAA9-408E-AB1A-210CC696839A}" srcOrd="1" destOrd="0" parTransId="{71CA9EAD-3372-4BB3-9BEC-8063B214C380}" sibTransId="{E0772812-18FB-4771-8264-03D58DA9D5FD}"/>
    <dgm:cxn modelId="{99C36761-4AA1-4693-ABA6-DAA37EF6F7F2}" type="presOf" srcId="{E715B62E-BAA9-408E-AB1A-210CC696839A}" destId="{70D9DEB8-864F-4DFA-9AF9-41B5BEE50646}" srcOrd="0" destOrd="0" presId="urn:microsoft.com/office/officeart/2005/8/layout/arrow3"/>
    <dgm:cxn modelId="{1027695A-0117-4903-8193-AE75F03D9F1A}" type="presOf" srcId="{B8A54A39-8D5C-4EBF-AEAA-92B21704B88D}" destId="{CC8BB5AF-B19A-47FE-862B-953CC477CBC5}" srcOrd="0" destOrd="0" presId="urn:microsoft.com/office/officeart/2005/8/layout/arrow3"/>
    <dgm:cxn modelId="{3621E2E3-EFAC-49C7-A9E5-B3F1A1328C80}" srcId="{B8A54A39-8D5C-4EBF-AEAA-92B21704B88D}" destId="{DEC28D0E-AA3F-47AE-8C4F-480E87EC5171}" srcOrd="0" destOrd="0" parTransId="{1209435E-3839-4E0B-A5A2-D1CCBA6E9ED7}" sibTransId="{DB7FD2CD-3AD0-46A0-A2FB-46190DC50617}"/>
    <dgm:cxn modelId="{DD5ED8AD-DE41-4E1C-B9FC-2D622501BBCA}" type="presParOf" srcId="{CC8BB5AF-B19A-47FE-862B-953CC477CBC5}" destId="{8035D1AE-5664-4BB3-AD65-FE430CA53E29}" srcOrd="0" destOrd="0" presId="urn:microsoft.com/office/officeart/2005/8/layout/arrow3"/>
    <dgm:cxn modelId="{25465148-C326-4A3F-8F16-D6127D8E920E}" type="presParOf" srcId="{CC8BB5AF-B19A-47FE-862B-953CC477CBC5}" destId="{6F764377-5677-4E9A-8A56-51FDE9AE5620}" srcOrd="1" destOrd="0" presId="urn:microsoft.com/office/officeart/2005/8/layout/arrow3"/>
    <dgm:cxn modelId="{19FFF8D9-BB42-4F80-BA05-E0AE440811D8}" type="presParOf" srcId="{CC8BB5AF-B19A-47FE-862B-953CC477CBC5}" destId="{9A4A1D2C-4FBA-482F-81AD-C5DEBB297B41}" srcOrd="2" destOrd="0" presId="urn:microsoft.com/office/officeart/2005/8/layout/arrow3"/>
    <dgm:cxn modelId="{2657A873-294D-480C-B680-A964828F6167}" type="presParOf" srcId="{CC8BB5AF-B19A-47FE-862B-953CC477CBC5}" destId="{09785704-2B57-45D2-A15C-994522749083}" srcOrd="3" destOrd="0" presId="urn:microsoft.com/office/officeart/2005/8/layout/arrow3"/>
    <dgm:cxn modelId="{DB62FA52-C472-4200-AA64-DC4FC14574B4}" type="presParOf" srcId="{CC8BB5AF-B19A-47FE-862B-953CC477CBC5}" destId="{70D9DEB8-864F-4DFA-9AF9-41B5BEE50646}" srcOrd="4" destOrd="0" presId="urn:microsoft.com/office/officeart/2005/8/layout/arrow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A3BDD3A-D77C-4ECE-8795-8486BD6DDF76}" type="doc">
      <dgm:prSet loTypeId="urn:microsoft.com/office/officeart/2008/layout/VerticalCurvedList" loCatId="list" qsTypeId="urn:microsoft.com/office/officeart/2005/8/quickstyle/3d6" qsCatId="3D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A7CB26C8-3500-457C-AE12-765046221AF3}">
      <dgm:prSet phldrT="[Texte]"/>
      <dgm:spPr/>
      <dgm:t>
        <a:bodyPr/>
        <a:lstStyle/>
        <a:p>
          <a:r>
            <a:rPr lang="fr-FR" dirty="0" smtClean="0"/>
            <a:t>La première version</a:t>
          </a:r>
        </a:p>
      </dgm:t>
    </dgm:pt>
    <dgm:pt modelId="{73CF8137-5B40-43D3-8FA8-EDD86C16BECC}" type="parTrans" cxnId="{ACAE61AA-4FFF-415C-90ED-CF8CCD7BDC30}">
      <dgm:prSet/>
      <dgm:spPr/>
      <dgm:t>
        <a:bodyPr/>
        <a:lstStyle/>
        <a:p>
          <a:endParaRPr lang="fr-FR"/>
        </a:p>
      </dgm:t>
    </dgm:pt>
    <dgm:pt modelId="{01D3ADA8-F2AC-40A8-95CD-1B38C4F17D3D}" type="sibTrans" cxnId="{ACAE61AA-4FFF-415C-90ED-CF8CCD7BDC30}">
      <dgm:prSet/>
      <dgm:spPr/>
      <dgm:t>
        <a:bodyPr/>
        <a:lstStyle/>
        <a:p>
          <a:endParaRPr lang="fr-FR"/>
        </a:p>
      </dgm:t>
    </dgm:pt>
    <dgm:pt modelId="{03C80C17-7FFE-44B9-BA09-93550AB680F1}">
      <dgm:prSet phldrT="[Texte]"/>
      <dgm:spPr/>
      <dgm:t>
        <a:bodyPr/>
        <a:lstStyle/>
        <a:p>
          <a:r>
            <a:rPr lang="fr-FR" dirty="0" smtClean="0"/>
            <a:t>Les rôles</a:t>
          </a:r>
          <a:endParaRPr lang="fr-FR" dirty="0"/>
        </a:p>
      </dgm:t>
    </dgm:pt>
    <dgm:pt modelId="{E3E24C56-F976-4684-94CF-90D9775C061B}" type="parTrans" cxnId="{C98C43D0-D687-4E4D-BF21-33428098AA74}">
      <dgm:prSet/>
      <dgm:spPr/>
      <dgm:t>
        <a:bodyPr/>
        <a:lstStyle/>
        <a:p>
          <a:endParaRPr lang="fr-FR"/>
        </a:p>
      </dgm:t>
    </dgm:pt>
    <dgm:pt modelId="{313CF11C-5C3F-4169-B292-920C71B5455A}" type="sibTrans" cxnId="{C98C43D0-D687-4E4D-BF21-33428098AA74}">
      <dgm:prSet/>
      <dgm:spPr/>
      <dgm:t>
        <a:bodyPr/>
        <a:lstStyle/>
        <a:p>
          <a:endParaRPr lang="fr-FR"/>
        </a:p>
      </dgm:t>
    </dgm:pt>
    <dgm:pt modelId="{B8041844-2891-45CB-BB8E-1632218D6B75}">
      <dgm:prSet phldrT="[Texte]"/>
      <dgm:spPr/>
      <dgm:t>
        <a:bodyPr/>
        <a:lstStyle/>
        <a:p>
          <a:r>
            <a:rPr lang="fr-FR" dirty="0" smtClean="0"/>
            <a:t>La procédure</a:t>
          </a:r>
          <a:endParaRPr lang="fr-FR" dirty="0"/>
        </a:p>
      </dgm:t>
    </dgm:pt>
    <dgm:pt modelId="{FEBC8EC0-8E8A-44CA-A131-84CD5232E602}" type="parTrans" cxnId="{74307EC3-6FF8-48B9-896D-593042F00983}">
      <dgm:prSet/>
      <dgm:spPr/>
      <dgm:t>
        <a:bodyPr/>
        <a:lstStyle/>
        <a:p>
          <a:endParaRPr lang="fr-FR"/>
        </a:p>
      </dgm:t>
    </dgm:pt>
    <dgm:pt modelId="{AC5913C1-283E-46F3-8C92-3016C84D0362}" type="sibTrans" cxnId="{74307EC3-6FF8-48B9-896D-593042F00983}">
      <dgm:prSet/>
      <dgm:spPr/>
      <dgm:t>
        <a:bodyPr/>
        <a:lstStyle/>
        <a:p>
          <a:endParaRPr lang="fr-FR"/>
        </a:p>
      </dgm:t>
    </dgm:pt>
    <dgm:pt modelId="{99E5A322-F58F-4489-86A0-3A41E4ED1DE9}" type="pres">
      <dgm:prSet presAssocID="{8A3BDD3A-D77C-4ECE-8795-8486BD6DDF76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fr-FR"/>
        </a:p>
      </dgm:t>
    </dgm:pt>
    <dgm:pt modelId="{7A1F39BD-F532-4C9E-A183-2C72D983FBF3}" type="pres">
      <dgm:prSet presAssocID="{8A3BDD3A-D77C-4ECE-8795-8486BD6DDF76}" presName="Name1" presStyleCnt="0"/>
      <dgm:spPr/>
    </dgm:pt>
    <dgm:pt modelId="{F6AC5626-45C9-4328-9860-D3EE63F02FE5}" type="pres">
      <dgm:prSet presAssocID="{8A3BDD3A-D77C-4ECE-8795-8486BD6DDF76}" presName="cycle" presStyleCnt="0"/>
      <dgm:spPr/>
    </dgm:pt>
    <dgm:pt modelId="{729B3432-3B33-478D-8D02-6D3952976FEC}" type="pres">
      <dgm:prSet presAssocID="{8A3BDD3A-D77C-4ECE-8795-8486BD6DDF76}" presName="srcNode" presStyleLbl="node1" presStyleIdx="0" presStyleCnt="3"/>
      <dgm:spPr/>
    </dgm:pt>
    <dgm:pt modelId="{D5DD82AE-752D-495D-B7F5-AF046FB9F439}" type="pres">
      <dgm:prSet presAssocID="{8A3BDD3A-D77C-4ECE-8795-8486BD6DDF76}" presName="conn" presStyleLbl="parChTrans1D2" presStyleIdx="0" presStyleCnt="1"/>
      <dgm:spPr/>
      <dgm:t>
        <a:bodyPr/>
        <a:lstStyle/>
        <a:p>
          <a:endParaRPr lang="fr-FR"/>
        </a:p>
      </dgm:t>
    </dgm:pt>
    <dgm:pt modelId="{CE2D9008-9127-42DA-93F3-8DE8DA72FC1D}" type="pres">
      <dgm:prSet presAssocID="{8A3BDD3A-D77C-4ECE-8795-8486BD6DDF76}" presName="extraNode" presStyleLbl="node1" presStyleIdx="0" presStyleCnt="3"/>
      <dgm:spPr/>
    </dgm:pt>
    <dgm:pt modelId="{78A69912-8005-4C69-985E-16A215260704}" type="pres">
      <dgm:prSet presAssocID="{8A3BDD3A-D77C-4ECE-8795-8486BD6DDF76}" presName="dstNode" presStyleLbl="node1" presStyleIdx="0" presStyleCnt="3"/>
      <dgm:spPr/>
    </dgm:pt>
    <dgm:pt modelId="{0C8C8722-6CB5-46D2-AF67-880D69EA6BF7}" type="pres">
      <dgm:prSet presAssocID="{A7CB26C8-3500-457C-AE12-765046221AF3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871D15F-93C1-453E-B3F6-5BE0EC2165A4}" type="pres">
      <dgm:prSet presAssocID="{A7CB26C8-3500-457C-AE12-765046221AF3}" presName="accent_1" presStyleCnt="0"/>
      <dgm:spPr/>
    </dgm:pt>
    <dgm:pt modelId="{A5BB8E50-F5EC-4C82-ACCF-36123FF6BD6C}" type="pres">
      <dgm:prSet presAssocID="{A7CB26C8-3500-457C-AE12-765046221AF3}" presName="accentRepeatNode" presStyleLbl="solidFgAcc1" presStyleIdx="0" presStyleCnt="3"/>
      <dgm:spPr/>
    </dgm:pt>
    <dgm:pt modelId="{B2A68CEA-5D1C-4F6D-BA90-C9EDBC788412}" type="pres">
      <dgm:prSet presAssocID="{03C80C17-7FFE-44B9-BA09-93550AB680F1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67E8F4A-F4CD-4C90-92E1-C8CE57DFAAF1}" type="pres">
      <dgm:prSet presAssocID="{03C80C17-7FFE-44B9-BA09-93550AB680F1}" presName="accent_2" presStyleCnt="0"/>
      <dgm:spPr/>
    </dgm:pt>
    <dgm:pt modelId="{4089A0F7-E2AC-48EB-BD25-9BC3100DC3C6}" type="pres">
      <dgm:prSet presAssocID="{03C80C17-7FFE-44B9-BA09-93550AB680F1}" presName="accentRepeatNode" presStyleLbl="solidFgAcc1" presStyleIdx="1" presStyleCnt="3"/>
      <dgm:spPr/>
    </dgm:pt>
    <dgm:pt modelId="{28DEF416-FA54-4E50-83E9-34012DB2F152}" type="pres">
      <dgm:prSet presAssocID="{B8041844-2891-45CB-BB8E-1632218D6B75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D1322E1-B46E-4756-A802-FBC94D01FBD0}" type="pres">
      <dgm:prSet presAssocID="{B8041844-2891-45CB-BB8E-1632218D6B75}" presName="accent_3" presStyleCnt="0"/>
      <dgm:spPr/>
    </dgm:pt>
    <dgm:pt modelId="{1611FDC3-6607-40C4-9A6E-99632C3D5E4E}" type="pres">
      <dgm:prSet presAssocID="{B8041844-2891-45CB-BB8E-1632218D6B75}" presName="accentRepeatNode" presStyleLbl="solidFgAcc1" presStyleIdx="2" presStyleCnt="3"/>
      <dgm:spPr/>
    </dgm:pt>
  </dgm:ptLst>
  <dgm:cxnLst>
    <dgm:cxn modelId="{C98C43D0-D687-4E4D-BF21-33428098AA74}" srcId="{8A3BDD3A-D77C-4ECE-8795-8486BD6DDF76}" destId="{03C80C17-7FFE-44B9-BA09-93550AB680F1}" srcOrd="1" destOrd="0" parTransId="{E3E24C56-F976-4684-94CF-90D9775C061B}" sibTransId="{313CF11C-5C3F-4169-B292-920C71B5455A}"/>
    <dgm:cxn modelId="{D1FD0E17-BD5D-4FD6-8C73-DD285F83BFCD}" type="presOf" srcId="{A7CB26C8-3500-457C-AE12-765046221AF3}" destId="{0C8C8722-6CB5-46D2-AF67-880D69EA6BF7}" srcOrd="0" destOrd="0" presId="urn:microsoft.com/office/officeart/2008/layout/VerticalCurvedList"/>
    <dgm:cxn modelId="{74307EC3-6FF8-48B9-896D-593042F00983}" srcId="{8A3BDD3A-D77C-4ECE-8795-8486BD6DDF76}" destId="{B8041844-2891-45CB-BB8E-1632218D6B75}" srcOrd="2" destOrd="0" parTransId="{FEBC8EC0-8E8A-44CA-A131-84CD5232E602}" sibTransId="{AC5913C1-283E-46F3-8C92-3016C84D0362}"/>
    <dgm:cxn modelId="{ACAE61AA-4FFF-415C-90ED-CF8CCD7BDC30}" srcId="{8A3BDD3A-D77C-4ECE-8795-8486BD6DDF76}" destId="{A7CB26C8-3500-457C-AE12-765046221AF3}" srcOrd="0" destOrd="0" parTransId="{73CF8137-5B40-43D3-8FA8-EDD86C16BECC}" sibTransId="{01D3ADA8-F2AC-40A8-95CD-1B38C4F17D3D}"/>
    <dgm:cxn modelId="{BA0DA06D-1344-4FB6-ABFA-3E953B240625}" type="presOf" srcId="{B8041844-2891-45CB-BB8E-1632218D6B75}" destId="{28DEF416-FA54-4E50-83E9-34012DB2F152}" srcOrd="0" destOrd="0" presId="urn:microsoft.com/office/officeart/2008/layout/VerticalCurvedList"/>
    <dgm:cxn modelId="{2C0BD77C-C008-45FE-8B80-685801F672EC}" type="presOf" srcId="{01D3ADA8-F2AC-40A8-95CD-1B38C4F17D3D}" destId="{D5DD82AE-752D-495D-B7F5-AF046FB9F439}" srcOrd="0" destOrd="0" presId="urn:microsoft.com/office/officeart/2008/layout/VerticalCurvedList"/>
    <dgm:cxn modelId="{195B271F-53DF-4A84-95D0-081BEFD86BC8}" type="presOf" srcId="{03C80C17-7FFE-44B9-BA09-93550AB680F1}" destId="{B2A68CEA-5D1C-4F6D-BA90-C9EDBC788412}" srcOrd="0" destOrd="0" presId="urn:microsoft.com/office/officeart/2008/layout/VerticalCurvedList"/>
    <dgm:cxn modelId="{437896E0-7D09-43DA-9C22-D0DB2C6CFAE8}" type="presOf" srcId="{8A3BDD3A-D77C-4ECE-8795-8486BD6DDF76}" destId="{99E5A322-F58F-4489-86A0-3A41E4ED1DE9}" srcOrd="0" destOrd="0" presId="urn:microsoft.com/office/officeart/2008/layout/VerticalCurvedList"/>
    <dgm:cxn modelId="{43471CC4-8302-4124-A1DC-D3C7BAF38B62}" type="presParOf" srcId="{99E5A322-F58F-4489-86A0-3A41E4ED1DE9}" destId="{7A1F39BD-F532-4C9E-A183-2C72D983FBF3}" srcOrd="0" destOrd="0" presId="urn:microsoft.com/office/officeart/2008/layout/VerticalCurvedList"/>
    <dgm:cxn modelId="{C0013113-B14F-44FF-BCDA-48AE094F6F61}" type="presParOf" srcId="{7A1F39BD-F532-4C9E-A183-2C72D983FBF3}" destId="{F6AC5626-45C9-4328-9860-D3EE63F02FE5}" srcOrd="0" destOrd="0" presId="urn:microsoft.com/office/officeart/2008/layout/VerticalCurvedList"/>
    <dgm:cxn modelId="{606B68AF-6DBE-4E97-8B7C-5202EBC41835}" type="presParOf" srcId="{F6AC5626-45C9-4328-9860-D3EE63F02FE5}" destId="{729B3432-3B33-478D-8D02-6D3952976FEC}" srcOrd="0" destOrd="0" presId="urn:microsoft.com/office/officeart/2008/layout/VerticalCurvedList"/>
    <dgm:cxn modelId="{F9A68DC7-769C-4BB8-BA42-D586AF332126}" type="presParOf" srcId="{F6AC5626-45C9-4328-9860-D3EE63F02FE5}" destId="{D5DD82AE-752D-495D-B7F5-AF046FB9F439}" srcOrd="1" destOrd="0" presId="urn:microsoft.com/office/officeart/2008/layout/VerticalCurvedList"/>
    <dgm:cxn modelId="{476D1E60-2ECF-445B-B120-CAA90D1F4031}" type="presParOf" srcId="{F6AC5626-45C9-4328-9860-D3EE63F02FE5}" destId="{CE2D9008-9127-42DA-93F3-8DE8DA72FC1D}" srcOrd="2" destOrd="0" presId="urn:microsoft.com/office/officeart/2008/layout/VerticalCurvedList"/>
    <dgm:cxn modelId="{4769E6B1-7D6F-4C2C-BDD6-F715B101CA00}" type="presParOf" srcId="{F6AC5626-45C9-4328-9860-D3EE63F02FE5}" destId="{78A69912-8005-4C69-985E-16A215260704}" srcOrd="3" destOrd="0" presId="urn:microsoft.com/office/officeart/2008/layout/VerticalCurvedList"/>
    <dgm:cxn modelId="{ED5B8CEC-263E-44A4-B766-6F37A6E06EC9}" type="presParOf" srcId="{7A1F39BD-F532-4C9E-A183-2C72D983FBF3}" destId="{0C8C8722-6CB5-46D2-AF67-880D69EA6BF7}" srcOrd="1" destOrd="0" presId="urn:microsoft.com/office/officeart/2008/layout/VerticalCurvedList"/>
    <dgm:cxn modelId="{E6427451-C336-4261-80E5-022E99BC542F}" type="presParOf" srcId="{7A1F39BD-F532-4C9E-A183-2C72D983FBF3}" destId="{C871D15F-93C1-453E-B3F6-5BE0EC2165A4}" srcOrd="2" destOrd="0" presId="urn:microsoft.com/office/officeart/2008/layout/VerticalCurvedList"/>
    <dgm:cxn modelId="{1BB3595E-8027-4E9B-AF37-7208672C88E6}" type="presParOf" srcId="{C871D15F-93C1-453E-B3F6-5BE0EC2165A4}" destId="{A5BB8E50-F5EC-4C82-ACCF-36123FF6BD6C}" srcOrd="0" destOrd="0" presId="urn:microsoft.com/office/officeart/2008/layout/VerticalCurvedList"/>
    <dgm:cxn modelId="{5E8DE654-4097-400F-81ED-66DBCD05C3A9}" type="presParOf" srcId="{7A1F39BD-F532-4C9E-A183-2C72D983FBF3}" destId="{B2A68CEA-5D1C-4F6D-BA90-C9EDBC788412}" srcOrd="3" destOrd="0" presId="urn:microsoft.com/office/officeart/2008/layout/VerticalCurvedList"/>
    <dgm:cxn modelId="{2AE62B66-2555-4804-A1D3-58EC518481B3}" type="presParOf" srcId="{7A1F39BD-F532-4C9E-A183-2C72D983FBF3}" destId="{967E8F4A-F4CD-4C90-92E1-C8CE57DFAAF1}" srcOrd="4" destOrd="0" presId="urn:microsoft.com/office/officeart/2008/layout/VerticalCurvedList"/>
    <dgm:cxn modelId="{1EF4924D-C410-424D-A6B5-98C945BA6DD4}" type="presParOf" srcId="{967E8F4A-F4CD-4C90-92E1-C8CE57DFAAF1}" destId="{4089A0F7-E2AC-48EB-BD25-9BC3100DC3C6}" srcOrd="0" destOrd="0" presId="urn:microsoft.com/office/officeart/2008/layout/VerticalCurvedList"/>
    <dgm:cxn modelId="{B0BABF75-BC99-46E7-A074-31E46C0744F3}" type="presParOf" srcId="{7A1F39BD-F532-4C9E-A183-2C72D983FBF3}" destId="{28DEF416-FA54-4E50-83E9-34012DB2F152}" srcOrd="5" destOrd="0" presId="urn:microsoft.com/office/officeart/2008/layout/VerticalCurvedList"/>
    <dgm:cxn modelId="{D2E6F35C-7FBF-4630-A9B1-BDFF646B34A7}" type="presParOf" srcId="{7A1F39BD-F532-4C9E-A183-2C72D983FBF3}" destId="{6D1322E1-B46E-4756-A802-FBC94D01FBD0}" srcOrd="6" destOrd="0" presId="urn:microsoft.com/office/officeart/2008/layout/VerticalCurvedList"/>
    <dgm:cxn modelId="{1C1E468F-5E98-4EF6-A8EC-6F0F5ADACD43}" type="presParOf" srcId="{6D1322E1-B46E-4756-A802-FBC94D01FBD0}" destId="{1611FDC3-6607-40C4-9A6E-99632C3D5E4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619658F-D4F5-4810-BD6D-3093E7D095E4}" type="doc">
      <dgm:prSet loTypeId="urn:microsoft.com/office/officeart/2005/8/layout/hierarchy3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D935D096-5F39-4E9A-9041-0E0B3559BFFC}">
      <dgm:prSet phldrT="[Texte]"/>
      <dgm:spPr/>
      <dgm:t>
        <a:bodyPr/>
        <a:lstStyle/>
        <a:p>
          <a:r>
            <a:rPr lang="fr-FR" dirty="0" smtClean="0"/>
            <a:t>Critiques -</a:t>
          </a:r>
          <a:endParaRPr lang="fr-FR" dirty="0"/>
        </a:p>
      </dgm:t>
    </dgm:pt>
    <dgm:pt modelId="{282B9D74-C451-4B80-BCB8-B1910A587919}" type="parTrans" cxnId="{DCE02847-4BCC-4707-957A-521D8308F3BD}">
      <dgm:prSet/>
      <dgm:spPr/>
      <dgm:t>
        <a:bodyPr/>
        <a:lstStyle/>
        <a:p>
          <a:endParaRPr lang="fr-FR"/>
        </a:p>
      </dgm:t>
    </dgm:pt>
    <dgm:pt modelId="{79CA8418-9863-40F5-B1EC-25C667A160C9}" type="sibTrans" cxnId="{DCE02847-4BCC-4707-957A-521D8308F3BD}">
      <dgm:prSet/>
      <dgm:spPr/>
      <dgm:t>
        <a:bodyPr/>
        <a:lstStyle/>
        <a:p>
          <a:endParaRPr lang="fr-FR"/>
        </a:p>
      </dgm:t>
    </dgm:pt>
    <dgm:pt modelId="{73490CD9-86E9-43D6-B7C9-A7F8D0649973}">
      <dgm:prSet phldrT="[Texte]"/>
      <dgm:spPr/>
      <dgm:t>
        <a:bodyPr/>
        <a:lstStyle/>
        <a:p>
          <a:r>
            <a:rPr lang="fr-FR" dirty="0" smtClean="0"/>
            <a:t>Besoin de temps</a:t>
          </a:r>
          <a:endParaRPr lang="fr-FR" dirty="0"/>
        </a:p>
      </dgm:t>
    </dgm:pt>
    <dgm:pt modelId="{3F5A5582-AF6E-4D17-A059-B59495E5E449}" type="parTrans" cxnId="{AEDF1F60-EC3F-4563-951C-328843856B16}">
      <dgm:prSet/>
      <dgm:spPr/>
      <dgm:t>
        <a:bodyPr/>
        <a:lstStyle/>
        <a:p>
          <a:endParaRPr lang="fr-FR"/>
        </a:p>
      </dgm:t>
    </dgm:pt>
    <dgm:pt modelId="{217210F1-140D-404E-9804-B6C4E08C8CA9}" type="sibTrans" cxnId="{AEDF1F60-EC3F-4563-951C-328843856B16}">
      <dgm:prSet/>
      <dgm:spPr/>
      <dgm:t>
        <a:bodyPr/>
        <a:lstStyle/>
        <a:p>
          <a:endParaRPr lang="fr-FR"/>
        </a:p>
      </dgm:t>
    </dgm:pt>
    <dgm:pt modelId="{8A55099E-D828-4F41-B2D4-1B55A7574234}">
      <dgm:prSet phldrT="[Texte]"/>
      <dgm:spPr/>
      <dgm:t>
        <a:bodyPr/>
        <a:lstStyle/>
        <a:p>
          <a:r>
            <a:rPr lang="fr-FR" dirty="0" smtClean="0"/>
            <a:t>Les ergonomes</a:t>
          </a:r>
          <a:endParaRPr lang="fr-FR" dirty="0"/>
        </a:p>
      </dgm:t>
    </dgm:pt>
    <dgm:pt modelId="{A0F0331C-B0DA-48D0-B59B-6B2809E7D39C}" type="parTrans" cxnId="{45A30E8F-10AD-461F-AD93-C18884B9F3EB}">
      <dgm:prSet/>
      <dgm:spPr/>
      <dgm:t>
        <a:bodyPr/>
        <a:lstStyle/>
        <a:p>
          <a:endParaRPr lang="fr-FR"/>
        </a:p>
      </dgm:t>
    </dgm:pt>
    <dgm:pt modelId="{5E7D8209-5BF9-4B97-8160-6E9FA2392624}" type="sibTrans" cxnId="{45A30E8F-10AD-461F-AD93-C18884B9F3EB}">
      <dgm:prSet/>
      <dgm:spPr/>
      <dgm:t>
        <a:bodyPr/>
        <a:lstStyle/>
        <a:p>
          <a:endParaRPr lang="fr-FR"/>
        </a:p>
      </dgm:t>
    </dgm:pt>
    <dgm:pt modelId="{24596EB6-A670-49FD-94AB-2C0EBD26A6B9}">
      <dgm:prSet phldrT="[Texte]"/>
      <dgm:spPr/>
      <dgm:t>
        <a:bodyPr/>
        <a:lstStyle/>
        <a:p>
          <a:r>
            <a:rPr lang="fr-FR" dirty="0" smtClean="0"/>
            <a:t>Critiques + </a:t>
          </a:r>
          <a:endParaRPr lang="fr-FR" dirty="0"/>
        </a:p>
      </dgm:t>
    </dgm:pt>
    <dgm:pt modelId="{E21DDED0-AF94-4A11-8748-2606F7288D90}" type="parTrans" cxnId="{8541BB43-ED02-416D-9E51-DB6AFB67A9CF}">
      <dgm:prSet/>
      <dgm:spPr/>
      <dgm:t>
        <a:bodyPr/>
        <a:lstStyle/>
        <a:p>
          <a:endParaRPr lang="fr-FR"/>
        </a:p>
      </dgm:t>
    </dgm:pt>
    <dgm:pt modelId="{80B77409-1A1B-4B4D-8E79-311501772F59}" type="sibTrans" cxnId="{8541BB43-ED02-416D-9E51-DB6AFB67A9CF}">
      <dgm:prSet/>
      <dgm:spPr/>
      <dgm:t>
        <a:bodyPr/>
        <a:lstStyle/>
        <a:p>
          <a:endParaRPr lang="fr-FR"/>
        </a:p>
      </dgm:t>
    </dgm:pt>
    <dgm:pt modelId="{1368D9FE-0549-4962-A63A-D16FBA7C6EDA}">
      <dgm:prSet phldrT="[Texte]"/>
      <dgm:spPr/>
      <dgm:t>
        <a:bodyPr/>
        <a:lstStyle/>
        <a:p>
          <a:r>
            <a:rPr lang="fr-FR" dirty="0" smtClean="0"/>
            <a:t>Les développeurs</a:t>
          </a:r>
          <a:endParaRPr lang="fr-FR" dirty="0"/>
        </a:p>
      </dgm:t>
    </dgm:pt>
    <dgm:pt modelId="{4602AE46-0150-4892-A60C-2990E18444EB}" type="parTrans" cxnId="{635506D1-798C-4BC3-9B61-2D76A07636C1}">
      <dgm:prSet/>
      <dgm:spPr/>
      <dgm:t>
        <a:bodyPr/>
        <a:lstStyle/>
        <a:p>
          <a:endParaRPr lang="fr-FR"/>
        </a:p>
      </dgm:t>
    </dgm:pt>
    <dgm:pt modelId="{699901EC-7E58-429B-B460-F3010E577E97}" type="sibTrans" cxnId="{635506D1-798C-4BC3-9B61-2D76A07636C1}">
      <dgm:prSet/>
      <dgm:spPr/>
      <dgm:t>
        <a:bodyPr/>
        <a:lstStyle/>
        <a:p>
          <a:endParaRPr lang="fr-FR"/>
        </a:p>
      </dgm:t>
    </dgm:pt>
    <dgm:pt modelId="{48A8C515-4820-450A-8A12-B98591C62640}">
      <dgm:prSet phldrT="[Texte]"/>
      <dgm:spPr/>
      <dgm:t>
        <a:bodyPr/>
        <a:lstStyle/>
        <a:p>
          <a:r>
            <a:rPr lang="fr-FR" dirty="0" smtClean="0"/>
            <a:t>Les ergonomes</a:t>
          </a:r>
          <a:endParaRPr lang="fr-FR" dirty="0"/>
        </a:p>
      </dgm:t>
    </dgm:pt>
    <dgm:pt modelId="{E77C4B93-B7CA-4E14-92AA-547D4DCF4FCB}" type="parTrans" cxnId="{8A772822-9102-4A59-8920-81B08ADCDCF8}">
      <dgm:prSet/>
      <dgm:spPr/>
      <dgm:t>
        <a:bodyPr/>
        <a:lstStyle/>
        <a:p>
          <a:endParaRPr lang="fr-FR"/>
        </a:p>
      </dgm:t>
    </dgm:pt>
    <dgm:pt modelId="{900B6843-4FB4-45C0-8DE2-B3BD80653DB6}" type="sibTrans" cxnId="{8A772822-9102-4A59-8920-81B08ADCDCF8}">
      <dgm:prSet/>
      <dgm:spPr/>
      <dgm:t>
        <a:bodyPr/>
        <a:lstStyle/>
        <a:p>
          <a:endParaRPr lang="fr-FR"/>
        </a:p>
      </dgm:t>
    </dgm:pt>
    <dgm:pt modelId="{B9BCB6B3-3C95-4E76-BD39-4314F35DE724}">
      <dgm:prSet/>
      <dgm:spPr/>
      <dgm:t>
        <a:bodyPr/>
        <a:lstStyle/>
        <a:p>
          <a:r>
            <a:rPr lang="fr-FR" dirty="0" smtClean="0"/>
            <a:t>Les développeurs</a:t>
          </a:r>
          <a:endParaRPr lang="fr-FR" dirty="0"/>
        </a:p>
      </dgm:t>
    </dgm:pt>
    <dgm:pt modelId="{3F277115-2FED-41C6-AE49-2B4D8E4EB78D}" type="parTrans" cxnId="{02F0DA1A-5129-4AD0-A875-B5D4F315B05B}">
      <dgm:prSet/>
      <dgm:spPr/>
      <dgm:t>
        <a:bodyPr/>
        <a:lstStyle/>
        <a:p>
          <a:endParaRPr lang="fr-FR"/>
        </a:p>
      </dgm:t>
    </dgm:pt>
    <dgm:pt modelId="{86B6F776-2D2A-4E28-A530-9954958D5CA7}" type="sibTrans" cxnId="{02F0DA1A-5129-4AD0-A875-B5D4F315B05B}">
      <dgm:prSet/>
      <dgm:spPr/>
      <dgm:t>
        <a:bodyPr/>
        <a:lstStyle/>
        <a:p>
          <a:endParaRPr lang="fr-FR"/>
        </a:p>
      </dgm:t>
    </dgm:pt>
    <dgm:pt modelId="{DDB8128C-74CF-4440-92BE-BA24D62CE09B}">
      <dgm:prSet/>
      <dgm:spPr/>
      <dgm:t>
        <a:bodyPr/>
        <a:lstStyle/>
        <a:p>
          <a:r>
            <a:rPr lang="fr-FR" dirty="0" smtClean="0"/>
            <a:t>Les utilisateurs</a:t>
          </a:r>
          <a:endParaRPr lang="fr-FR" dirty="0"/>
        </a:p>
      </dgm:t>
    </dgm:pt>
    <dgm:pt modelId="{033E26C2-2A10-4A2B-B611-9C3B24153618}" type="parTrans" cxnId="{EECE2740-C92F-4F96-9145-8C8E22F29BF2}">
      <dgm:prSet/>
      <dgm:spPr/>
      <dgm:t>
        <a:bodyPr/>
        <a:lstStyle/>
        <a:p>
          <a:endParaRPr lang="fr-FR"/>
        </a:p>
      </dgm:t>
    </dgm:pt>
    <dgm:pt modelId="{99058D7F-360B-4F3E-9A9E-C54A7B13E324}" type="sibTrans" cxnId="{EECE2740-C92F-4F96-9145-8C8E22F29BF2}">
      <dgm:prSet/>
      <dgm:spPr/>
      <dgm:t>
        <a:bodyPr/>
        <a:lstStyle/>
        <a:p>
          <a:endParaRPr lang="fr-FR"/>
        </a:p>
      </dgm:t>
    </dgm:pt>
    <dgm:pt modelId="{D5542119-97ED-4F4F-922F-39B9144CC980}" type="pres">
      <dgm:prSet presAssocID="{3619658F-D4F5-4810-BD6D-3093E7D095E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1E2008F7-D6B3-4D0B-AA66-CAA7CB51BA73}" type="pres">
      <dgm:prSet presAssocID="{D935D096-5F39-4E9A-9041-0E0B3559BFFC}" presName="root" presStyleCnt="0"/>
      <dgm:spPr/>
    </dgm:pt>
    <dgm:pt modelId="{28373DBE-7E0A-4A84-B984-A27E055284B0}" type="pres">
      <dgm:prSet presAssocID="{D935D096-5F39-4E9A-9041-0E0B3559BFFC}" presName="rootComposite" presStyleCnt="0"/>
      <dgm:spPr/>
    </dgm:pt>
    <dgm:pt modelId="{5012FD26-4D71-4DED-9235-992E1DC216F2}" type="pres">
      <dgm:prSet presAssocID="{D935D096-5F39-4E9A-9041-0E0B3559BFFC}" presName="rootText" presStyleLbl="node1" presStyleIdx="0" presStyleCnt="2"/>
      <dgm:spPr/>
      <dgm:t>
        <a:bodyPr/>
        <a:lstStyle/>
        <a:p>
          <a:endParaRPr lang="fr-FR"/>
        </a:p>
      </dgm:t>
    </dgm:pt>
    <dgm:pt modelId="{31BCDD44-6D91-4E07-9016-48DD2B83530B}" type="pres">
      <dgm:prSet presAssocID="{D935D096-5F39-4E9A-9041-0E0B3559BFFC}" presName="rootConnector" presStyleLbl="node1" presStyleIdx="0" presStyleCnt="2"/>
      <dgm:spPr/>
      <dgm:t>
        <a:bodyPr/>
        <a:lstStyle/>
        <a:p>
          <a:endParaRPr lang="fr-FR"/>
        </a:p>
      </dgm:t>
    </dgm:pt>
    <dgm:pt modelId="{A7710A2E-B1B3-4616-AA94-08A8B8C356ED}" type="pres">
      <dgm:prSet presAssocID="{D935D096-5F39-4E9A-9041-0E0B3559BFFC}" presName="childShape" presStyleCnt="0"/>
      <dgm:spPr/>
    </dgm:pt>
    <dgm:pt modelId="{2FAE8BAE-0582-4B1F-9990-E9DD8C3023D0}" type="pres">
      <dgm:prSet presAssocID="{3F5A5582-AF6E-4D17-A059-B59495E5E449}" presName="Name13" presStyleLbl="parChTrans1D2" presStyleIdx="0" presStyleCnt="6"/>
      <dgm:spPr/>
      <dgm:t>
        <a:bodyPr/>
        <a:lstStyle/>
        <a:p>
          <a:endParaRPr lang="fr-FR"/>
        </a:p>
      </dgm:t>
    </dgm:pt>
    <dgm:pt modelId="{04B20234-97B8-4426-B7C5-0E301C7ED151}" type="pres">
      <dgm:prSet presAssocID="{73490CD9-86E9-43D6-B7C9-A7F8D0649973}" presName="childText" presStyleLbl="bgAcc1" presStyleIdx="0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7747F77-67CC-4EE8-8F35-CC143D10E615}" type="pres">
      <dgm:prSet presAssocID="{A0F0331C-B0DA-48D0-B59B-6B2809E7D39C}" presName="Name13" presStyleLbl="parChTrans1D2" presStyleIdx="1" presStyleCnt="6"/>
      <dgm:spPr/>
      <dgm:t>
        <a:bodyPr/>
        <a:lstStyle/>
        <a:p>
          <a:endParaRPr lang="fr-FR"/>
        </a:p>
      </dgm:t>
    </dgm:pt>
    <dgm:pt modelId="{8F196B81-1F87-4339-87C3-7E91085727C3}" type="pres">
      <dgm:prSet presAssocID="{8A55099E-D828-4F41-B2D4-1B55A7574234}" presName="childText" presStyleLbl="bgAcc1" presStyleIdx="1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066FEE1-4B8C-4406-B845-3866D39116F2}" type="pres">
      <dgm:prSet presAssocID="{3F277115-2FED-41C6-AE49-2B4D8E4EB78D}" presName="Name13" presStyleLbl="parChTrans1D2" presStyleIdx="2" presStyleCnt="6"/>
      <dgm:spPr/>
      <dgm:t>
        <a:bodyPr/>
        <a:lstStyle/>
        <a:p>
          <a:endParaRPr lang="fr-FR"/>
        </a:p>
      </dgm:t>
    </dgm:pt>
    <dgm:pt modelId="{348015CF-5A51-44B1-88A5-4B27979F73AA}" type="pres">
      <dgm:prSet presAssocID="{B9BCB6B3-3C95-4E76-BD39-4314F35DE724}" presName="childText" presStyleLbl="bgAcc1" presStyleIdx="2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ABB6D91-A26F-4952-8E2F-80178A762369}" type="pres">
      <dgm:prSet presAssocID="{24596EB6-A670-49FD-94AB-2C0EBD26A6B9}" presName="root" presStyleCnt="0"/>
      <dgm:spPr/>
    </dgm:pt>
    <dgm:pt modelId="{35100153-660B-4642-9513-2A9DA0FF07F8}" type="pres">
      <dgm:prSet presAssocID="{24596EB6-A670-49FD-94AB-2C0EBD26A6B9}" presName="rootComposite" presStyleCnt="0"/>
      <dgm:spPr/>
    </dgm:pt>
    <dgm:pt modelId="{2A438B7D-C4E7-46C5-9A43-C86937A8CF76}" type="pres">
      <dgm:prSet presAssocID="{24596EB6-A670-49FD-94AB-2C0EBD26A6B9}" presName="rootText" presStyleLbl="node1" presStyleIdx="1" presStyleCnt="2"/>
      <dgm:spPr/>
      <dgm:t>
        <a:bodyPr/>
        <a:lstStyle/>
        <a:p>
          <a:endParaRPr lang="fr-FR"/>
        </a:p>
      </dgm:t>
    </dgm:pt>
    <dgm:pt modelId="{EA2A6887-3C40-430F-9338-B0706F98412D}" type="pres">
      <dgm:prSet presAssocID="{24596EB6-A670-49FD-94AB-2C0EBD26A6B9}" presName="rootConnector" presStyleLbl="node1" presStyleIdx="1" presStyleCnt="2"/>
      <dgm:spPr/>
      <dgm:t>
        <a:bodyPr/>
        <a:lstStyle/>
        <a:p>
          <a:endParaRPr lang="fr-FR"/>
        </a:p>
      </dgm:t>
    </dgm:pt>
    <dgm:pt modelId="{03D372FD-80B6-4FFA-9F9D-E53522E118B5}" type="pres">
      <dgm:prSet presAssocID="{24596EB6-A670-49FD-94AB-2C0EBD26A6B9}" presName="childShape" presStyleCnt="0"/>
      <dgm:spPr/>
    </dgm:pt>
    <dgm:pt modelId="{519965B5-8D8E-4F07-A807-F19C3A751BE3}" type="pres">
      <dgm:prSet presAssocID="{4602AE46-0150-4892-A60C-2990E18444EB}" presName="Name13" presStyleLbl="parChTrans1D2" presStyleIdx="3" presStyleCnt="6"/>
      <dgm:spPr/>
      <dgm:t>
        <a:bodyPr/>
        <a:lstStyle/>
        <a:p>
          <a:endParaRPr lang="fr-FR"/>
        </a:p>
      </dgm:t>
    </dgm:pt>
    <dgm:pt modelId="{67281D1A-4627-48F5-9285-A2A69D30490E}" type="pres">
      <dgm:prSet presAssocID="{1368D9FE-0549-4962-A63A-D16FBA7C6EDA}" presName="childText" presStyleLbl="bgAcc1" presStyleIdx="3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CED05DB-A5B1-4D7E-A39B-7576EE85E54F}" type="pres">
      <dgm:prSet presAssocID="{E77C4B93-B7CA-4E14-92AA-547D4DCF4FCB}" presName="Name13" presStyleLbl="parChTrans1D2" presStyleIdx="4" presStyleCnt="6"/>
      <dgm:spPr/>
      <dgm:t>
        <a:bodyPr/>
        <a:lstStyle/>
        <a:p>
          <a:endParaRPr lang="fr-FR"/>
        </a:p>
      </dgm:t>
    </dgm:pt>
    <dgm:pt modelId="{6B09AA7C-7238-438C-A4CB-3310115AAAC1}" type="pres">
      <dgm:prSet presAssocID="{48A8C515-4820-450A-8A12-B98591C62640}" presName="childText" presStyleLbl="bgAcc1" presStyleIdx="4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83A9B2C-9769-4530-B467-72CBCD47A536}" type="pres">
      <dgm:prSet presAssocID="{033E26C2-2A10-4A2B-B611-9C3B24153618}" presName="Name13" presStyleLbl="parChTrans1D2" presStyleIdx="5" presStyleCnt="6"/>
      <dgm:spPr/>
      <dgm:t>
        <a:bodyPr/>
        <a:lstStyle/>
        <a:p>
          <a:endParaRPr lang="fr-FR"/>
        </a:p>
      </dgm:t>
    </dgm:pt>
    <dgm:pt modelId="{5E1913DE-97CE-4F92-B684-884843B4D0CB}" type="pres">
      <dgm:prSet presAssocID="{DDB8128C-74CF-4440-92BE-BA24D62CE09B}" presName="childText" presStyleLbl="bgAcc1" presStyleIdx="5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635506D1-798C-4BC3-9B61-2D76A07636C1}" srcId="{24596EB6-A670-49FD-94AB-2C0EBD26A6B9}" destId="{1368D9FE-0549-4962-A63A-D16FBA7C6EDA}" srcOrd="0" destOrd="0" parTransId="{4602AE46-0150-4892-A60C-2990E18444EB}" sibTransId="{699901EC-7E58-429B-B460-F3010E577E97}"/>
    <dgm:cxn modelId="{7BB396E2-14EF-4AB5-97FF-8824AD7F50D3}" type="presOf" srcId="{1368D9FE-0549-4962-A63A-D16FBA7C6EDA}" destId="{67281D1A-4627-48F5-9285-A2A69D30490E}" srcOrd="0" destOrd="0" presId="urn:microsoft.com/office/officeart/2005/8/layout/hierarchy3"/>
    <dgm:cxn modelId="{474E1126-E411-4E57-98C8-9CE3765691D6}" type="presOf" srcId="{B9BCB6B3-3C95-4E76-BD39-4314F35DE724}" destId="{348015CF-5A51-44B1-88A5-4B27979F73AA}" srcOrd="0" destOrd="0" presId="urn:microsoft.com/office/officeart/2005/8/layout/hierarchy3"/>
    <dgm:cxn modelId="{B45EE949-DD40-4FEE-8509-C1D7DAA79E39}" type="presOf" srcId="{8A55099E-D828-4F41-B2D4-1B55A7574234}" destId="{8F196B81-1F87-4339-87C3-7E91085727C3}" srcOrd="0" destOrd="0" presId="urn:microsoft.com/office/officeart/2005/8/layout/hierarchy3"/>
    <dgm:cxn modelId="{02F0DA1A-5129-4AD0-A875-B5D4F315B05B}" srcId="{D935D096-5F39-4E9A-9041-0E0B3559BFFC}" destId="{B9BCB6B3-3C95-4E76-BD39-4314F35DE724}" srcOrd="2" destOrd="0" parTransId="{3F277115-2FED-41C6-AE49-2B4D8E4EB78D}" sibTransId="{86B6F776-2D2A-4E28-A530-9954958D5CA7}"/>
    <dgm:cxn modelId="{D487B14E-3810-4F10-9262-506E37438BDF}" type="presOf" srcId="{48A8C515-4820-450A-8A12-B98591C62640}" destId="{6B09AA7C-7238-438C-A4CB-3310115AAAC1}" srcOrd="0" destOrd="0" presId="urn:microsoft.com/office/officeart/2005/8/layout/hierarchy3"/>
    <dgm:cxn modelId="{2D00E22C-0EA6-4244-B6ED-90D05F5F2A2E}" type="presOf" srcId="{73490CD9-86E9-43D6-B7C9-A7F8D0649973}" destId="{04B20234-97B8-4426-B7C5-0E301C7ED151}" srcOrd="0" destOrd="0" presId="urn:microsoft.com/office/officeart/2005/8/layout/hierarchy3"/>
    <dgm:cxn modelId="{6602B93A-57EB-46F3-9706-D4CB6A53A685}" type="presOf" srcId="{3619658F-D4F5-4810-BD6D-3093E7D095E4}" destId="{D5542119-97ED-4F4F-922F-39B9144CC980}" srcOrd="0" destOrd="0" presId="urn:microsoft.com/office/officeart/2005/8/layout/hierarchy3"/>
    <dgm:cxn modelId="{F3F8C39D-4AD6-40C4-96F8-F7D6281CDA3F}" type="presOf" srcId="{033E26C2-2A10-4A2B-B611-9C3B24153618}" destId="{683A9B2C-9769-4530-B467-72CBCD47A536}" srcOrd="0" destOrd="0" presId="urn:microsoft.com/office/officeart/2005/8/layout/hierarchy3"/>
    <dgm:cxn modelId="{00C913A7-0421-4067-BF1B-11E578151F9F}" type="presOf" srcId="{E77C4B93-B7CA-4E14-92AA-547D4DCF4FCB}" destId="{2CED05DB-A5B1-4D7E-A39B-7576EE85E54F}" srcOrd="0" destOrd="0" presId="urn:microsoft.com/office/officeart/2005/8/layout/hierarchy3"/>
    <dgm:cxn modelId="{6FFA5030-89CD-4872-8103-11C21283764A}" type="presOf" srcId="{24596EB6-A670-49FD-94AB-2C0EBD26A6B9}" destId="{EA2A6887-3C40-430F-9338-B0706F98412D}" srcOrd="1" destOrd="0" presId="urn:microsoft.com/office/officeart/2005/8/layout/hierarchy3"/>
    <dgm:cxn modelId="{DCE02847-4BCC-4707-957A-521D8308F3BD}" srcId="{3619658F-D4F5-4810-BD6D-3093E7D095E4}" destId="{D935D096-5F39-4E9A-9041-0E0B3559BFFC}" srcOrd="0" destOrd="0" parTransId="{282B9D74-C451-4B80-BCB8-B1910A587919}" sibTransId="{79CA8418-9863-40F5-B1EC-25C667A160C9}"/>
    <dgm:cxn modelId="{ABCE9D43-CC1F-49F3-825F-48496CB9AC05}" type="presOf" srcId="{3F277115-2FED-41C6-AE49-2B4D8E4EB78D}" destId="{2066FEE1-4B8C-4406-B845-3866D39116F2}" srcOrd="0" destOrd="0" presId="urn:microsoft.com/office/officeart/2005/8/layout/hierarchy3"/>
    <dgm:cxn modelId="{18ED8D1F-AF39-4025-AE51-BB74FF545ABF}" type="presOf" srcId="{D935D096-5F39-4E9A-9041-0E0B3559BFFC}" destId="{5012FD26-4D71-4DED-9235-992E1DC216F2}" srcOrd="0" destOrd="0" presId="urn:microsoft.com/office/officeart/2005/8/layout/hierarchy3"/>
    <dgm:cxn modelId="{8A772822-9102-4A59-8920-81B08ADCDCF8}" srcId="{24596EB6-A670-49FD-94AB-2C0EBD26A6B9}" destId="{48A8C515-4820-450A-8A12-B98591C62640}" srcOrd="1" destOrd="0" parTransId="{E77C4B93-B7CA-4E14-92AA-547D4DCF4FCB}" sibTransId="{900B6843-4FB4-45C0-8DE2-B3BD80653DB6}"/>
    <dgm:cxn modelId="{8541BB43-ED02-416D-9E51-DB6AFB67A9CF}" srcId="{3619658F-D4F5-4810-BD6D-3093E7D095E4}" destId="{24596EB6-A670-49FD-94AB-2C0EBD26A6B9}" srcOrd="1" destOrd="0" parTransId="{E21DDED0-AF94-4A11-8748-2606F7288D90}" sibTransId="{80B77409-1A1B-4B4D-8E79-311501772F59}"/>
    <dgm:cxn modelId="{EECE2740-C92F-4F96-9145-8C8E22F29BF2}" srcId="{24596EB6-A670-49FD-94AB-2C0EBD26A6B9}" destId="{DDB8128C-74CF-4440-92BE-BA24D62CE09B}" srcOrd="2" destOrd="0" parTransId="{033E26C2-2A10-4A2B-B611-9C3B24153618}" sibTransId="{99058D7F-360B-4F3E-9A9E-C54A7B13E324}"/>
    <dgm:cxn modelId="{AEDF1F60-EC3F-4563-951C-328843856B16}" srcId="{D935D096-5F39-4E9A-9041-0E0B3559BFFC}" destId="{73490CD9-86E9-43D6-B7C9-A7F8D0649973}" srcOrd="0" destOrd="0" parTransId="{3F5A5582-AF6E-4D17-A059-B59495E5E449}" sibTransId="{217210F1-140D-404E-9804-B6C4E08C8CA9}"/>
    <dgm:cxn modelId="{D6A41369-7BBE-4480-8F6D-47EB28A56465}" type="presOf" srcId="{24596EB6-A670-49FD-94AB-2C0EBD26A6B9}" destId="{2A438B7D-C4E7-46C5-9A43-C86937A8CF76}" srcOrd="0" destOrd="0" presId="urn:microsoft.com/office/officeart/2005/8/layout/hierarchy3"/>
    <dgm:cxn modelId="{45A30E8F-10AD-461F-AD93-C18884B9F3EB}" srcId="{D935D096-5F39-4E9A-9041-0E0B3559BFFC}" destId="{8A55099E-D828-4F41-B2D4-1B55A7574234}" srcOrd="1" destOrd="0" parTransId="{A0F0331C-B0DA-48D0-B59B-6B2809E7D39C}" sibTransId="{5E7D8209-5BF9-4B97-8160-6E9FA2392624}"/>
    <dgm:cxn modelId="{5138D0A1-5AE6-4AAF-8D88-C3E0C3282ED7}" type="presOf" srcId="{4602AE46-0150-4892-A60C-2990E18444EB}" destId="{519965B5-8D8E-4F07-A807-F19C3A751BE3}" srcOrd="0" destOrd="0" presId="urn:microsoft.com/office/officeart/2005/8/layout/hierarchy3"/>
    <dgm:cxn modelId="{366581EB-BA49-495D-B6B8-D9843BB11F8C}" type="presOf" srcId="{A0F0331C-B0DA-48D0-B59B-6B2809E7D39C}" destId="{B7747F77-67CC-4EE8-8F35-CC143D10E615}" srcOrd="0" destOrd="0" presId="urn:microsoft.com/office/officeart/2005/8/layout/hierarchy3"/>
    <dgm:cxn modelId="{E064FF53-B744-4E52-8E10-F8F77E284DF0}" type="presOf" srcId="{DDB8128C-74CF-4440-92BE-BA24D62CE09B}" destId="{5E1913DE-97CE-4F92-B684-884843B4D0CB}" srcOrd="0" destOrd="0" presId="urn:microsoft.com/office/officeart/2005/8/layout/hierarchy3"/>
    <dgm:cxn modelId="{4C79847D-BFF8-4C88-A8E5-9333D05A1B4E}" type="presOf" srcId="{3F5A5582-AF6E-4D17-A059-B59495E5E449}" destId="{2FAE8BAE-0582-4B1F-9990-E9DD8C3023D0}" srcOrd="0" destOrd="0" presId="urn:microsoft.com/office/officeart/2005/8/layout/hierarchy3"/>
    <dgm:cxn modelId="{857E08E0-ECC3-47A3-9979-0E703A7D97A3}" type="presOf" srcId="{D935D096-5F39-4E9A-9041-0E0B3559BFFC}" destId="{31BCDD44-6D91-4E07-9016-48DD2B83530B}" srcOrd="1" destOrd="0" presId="urn:microsoft.com/office/officeart/2005/8/layout/hierarchy3"/>
    <dgm:cxn modelId="{B1CCCD1A-00FA-4EFF-8564-515464F8DAC1}" type="presParOf" srcId="{D5542119-97ED-4F4F-922F-39B9144CC980}" destId="{1E2008F7-D6B3-4D0B-AA66-CAA7CB51BA73}" srcOrd="0" destOrd="0" presId="urn:microsoft.com/office/officeart/2005/8/layout/hierarchy3"/>
    <dgm:cxn modelId="{0B2D1B2E-2F1C-4D7F-9BBD-B556337D57E9}" type="presParOf" srcId="{1E2008F7-D6B3-4D0B-AA66-CAA7CB51BA73}" destId="{28373DBE-7E0A-4A84-B984-A27E055284B0}" srcOrd="0" destOrd="0" presId="urn:microsoft.com/office/officeart/2005/8/layout/hierarchy3"/>
    <dgm:cxn modelId="{D6FCE522-C6FA-4BA5-B855-981E6CFB2978}" type="presParOf" srcId="{28373DBE-7E0A-4A84-B984-A27E055284B0}" destId="{5012FD26-4D71-4DED-9235-992E1DC216F2}" srcOrd="0" destOrd="0" presId="urn:microsoft.com/office/officeart/2005/8/layout/hierarchy3"/>
    <dgm:cxn modelId="{47D4D6EB-C434-4F6F-A88B-39D5224ED8EA}" type="presParOf" srcId="{28373DBE-7E0A-4A84-B984-A27E055284B0}" destId="{31BCDD44-6D91-4E07-9016-48DD2B83530B}" srcOrd="1" destOrd="0" presId="urn:microsoft.com/office/officeart/2005/8/layout/hierarchy3"/>
    <dgm:cxn modelId="{8A2AA16A-D0B4-4294-98B7-4CDF8C274E04}" type="presParOf" srcId="{1E2008F7-D6B3-4D0B-AA66-CAA7CB51BA73}" destId="{A7710A2E-B1B3-4616-AA94-08A8B8C356ED}" srcOrd="1" destOrd="0" presId="urn:microsoft.com/office/officeart/2005/8/layout/hierarchy3"/>
    <dgm:cxn modelId="{3772FB36-0CF2-4FE7-AA71-EF95693AEFDD}" type="presParOf" srcId="{A7710A2E-B1B3-4616-AA94-08A8B8C356ED}" destId="{2FAE8BAE-0582-4B1F-9990-E9DD8C3023D0}" srcOrd="0" destOrd="0" presId="urn:microsoft.com/office/officeart/2005/8/layout/hierarchy3"/>
    <dgm:cxn modelId="{99AD8498-1161-4A42-9D38-2D90CCAAC660}" type="presParOf" srcId="{A7710A2E-B1B3-4616-AA94-08A8B8C356ED}" destId="{04B20234-97B8-4426-B7C5-0E301C7ED151}" srcOrd="1" destOrd="0" presId="urn:microsoft.com/office/officeart/2005/8/layout/hierarchy3"/>
    <dgm:cxn modelId="{55F9D99A-E53E-4C83-8743-D4EA85437F4F}" type="presParOf" srcId="{A7710A2E-B1B3-4616-AA94-08A8B8C356ED}" destId="{B7747F77-67CC-4EE8-8F35-CC143D10E615}" srcOrd="2" destOrd="0" presId="urn:microsoft.com/office/officeart/2005/8/layout/hierarchy3"/>
    <dgm:cxn modelId="{E4E53F8D-303F-4DCF-A109-95A592F604C8}" type="presParOf" srcId="{A7710A2E-B1B3-4616-AA94-08A8B8C356ED}" destId="{8F196B81-1F87-4339-87C3-7E91085727C3}" srcOrd="3" destOrd="0" presId="urn:microsoft.com/office/officeart/2005/8/layout/hierarchy3"/>
    <dgm:cxn modelId="{2E3504A6-DD11-4094-BA5F-9F4505B13F71}" type="presParOf" srcId="{A7710A2E-B1B3-4616-AA94-08A8B8C356ED}" destId="{2066FEE1-4B8C-4406-B845-3866D39116F2}" srcOrd="4" destOrd="0" presId="urn:microsoft.com/office/officeart/2005/8/layout/hierarchy3"/>
    <dgm:cxn modelId="{9388C19A-2656-4730-A375-CE0D928C2DCC}" type="presParOf" srcId="{A7710A2E-B1B3-4616-AA94-08A8B8C356ED}" destId="{348015CF-5A51-44B1-88A5-4B27979F73AA}" srcOrd="5" destOrd="0" presId="urn:microsoft.com/office/officeart/2005/8/layout/hierarchy3"/>
    <dgm:cxn modelId="{074D43F2-6B98-4216-87D0-1F97AC452763}" type="presParOf" srcId="{D5542119-97ED-4F4F-922F-39B9144CC980}" destId="{1ABB6D91-A26F-4952-8E2F-80178A762369}" srcOrd="1" destOrd="0" presId="urn:microsoft.com/office/officeart/2005/8/layout/hierarchy3"/>
    <dgm:cxn modelId="{87712AFB-8A27-4E2F-B98F-90EC280D1B1A}" type="presParOf" srcId="{1ABB6D91-A26F-4952-8E2F-80178A762369}" destId="{35100153-660B-4642-9513-2A9DA0FF07F8}" srcOrd="0" destOrd="0" presId="urn:microsoft.com/office/officeart/2005/8/layout/hierarchy3"/>
    <dgm:cxn modelId="{89DF4A5F-DE21-4689-B31B-81D207AE60FD}" type="presParOf" srcId="{35100153-660B-4642-9513-2A9DA0FF07F8}" destId="{2A438B7D-C4E7-46C5-9A43-C86937A8CF76}" srcOrd="0" destOrd="0" presId="urn:microsoft.com/office/officeart/2005/8/layout/hierarchy3"/>
    <dgm:cxn modelId="{A6A666AF-5A5B-41BE-AE84-882E2B55667C}" type="presParOf" srcId="{35100153-660B-4642-9513-2A9DA0FF07F8}" destId="{EA2A6887-3C40-430F-9338-B0706F98412D}" srcOrd="1" destOrd="0" presId="urn:microsoft.com/office/officeart/2005/8/layout/hierarchy3"/>
    <dgm:cxn modelId="{DBB1ED14-E2FC-46EC-9B6A-1BCBC9F75931}" type="presParOf" srcId="{1ABB6D91-A26F-4952-8E2F-80178A762369}" destId="{03D372FD-80B6-4FFA-9F9D-E53522E118B5}" srcOrd="1" destOrd="0" presId="urn:microsoft.com/office/officeart/2005/8/layout/hierarchy3"/>
    <dgm:cxn modelId="{9E86B7D0-9E93-47D3-8A8A-F277E01D2F9B}" type="presParOf" srcId="{03D372FD-80B6-4FFA-9F9D-E53522E118B5}" destId="{519965B5-8D8E-4F07-A807-F19C3A751BE3}" srcOrd="0" destOrd="0" presId="urn:microsoft.com/office/officeart/2005/8/layout/hierarchy3"/>
    <dgm:cxn modelId="{196728EF-C24B-48CB-9F3D-D555DDF85A77}" type="presParOf" srcId="{03D372FD-80B6-4FFA-9F9D-E53522E118B5}" destId="{67281D1A-4627-48F5-9285-A2A69D30490E}" srcOrd="1" destOrd="0" presId="urn:microsoft.com/office/officeart/2005/8/layout/hierarchy3"/>
    <dgm:cxn modelId="{224B02D9-765D-4EDB-9109-2F010210D6CE}" type="presParOf" srcId="{03D372FD-80B6-4FFA-9F9D-E53522E118B5}" destId="{2CED05DB-A5B1-4D7E-A39B-7576EE85E54F}" srcOrd="2" destOrd="0" presId="urn:microsoft.com/office/officeart/2005/8/layout/hierarchy3"/>
    <dgm:cxn modelId="{AF836DD0-1587-4948-8BE3-DEA294B0A26B}" type="presParOf" srcId="{03D372FD-80B6-4FFA-9F9D-E53522E118B5}" destId="{6B09AA7C-7238-438C-A4CB-3310115AAAC1}" srcOrd="3" destOrd="0" presId="urn:microsoft.com/office/officeart/2005/8/layout/hierarchy3"/>
    <dgm:cxn modelId="{F7BE9E16-252F-44AB-9D1F-46F321A41EF8}" type="presParOf" srcId="{03D372FD-80B6-4FFA-9F9D-E53522E118B5}" destId="{683A9B2C-9769-4530-B467-72CBCD47A536}" srcOrd="4" destOrd="0" presId="urn:microsoft.com/office/officeart/2005/8/layout/hierarchy3"/>
    <dgm:cxn modelId="{5784D7E3-7976-4A4A-AB77-FFA25137EF03}" type="presParOf" srcId="{03D372FD-80B6-4FFA-9F9D-E53522E118B5}" destId="{5E1913DE-97CE-4F92-B684-884843B4D0CB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909B29B-5592-483A-8CFE-9978DE36EDA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E283D67B-FD5A-4DD3-9EAA-D595FDD48F21}">
      <dgm:prSet phldrT="[Texte]" custT="1"/>
      <dgm:spPr/>
      <dgm:t>
        <a:bodyPr/>
        <a:lstStyle/>
        <a:p>
          <a:r>
            <a:rPr lang="fr-FR" sz="3400" dirty="0" smtClean="0"/>
            <a:t>Une première vision</a:t>
          </a:r>
          <a:endParaRPr lang="fr-FR" sz="3400" dirty="0"/>
        </a:p>
      </dgm:t>
    </dgm:pt>
    <dgm:pt modelId="{7321724B-8C53-4E96-8763-ED44B5660C40}" type="parTrans" cxnId="{EEB0314F-5BAE-489B-A211-29E4F1A405F2}">
      <dgm:prSet/>
      <dgm:spPr/>
      <dgm:t>
        <a:bodyPr/>
        <a:lstStyle/>
        <a:p>
          <a:endParaRPr lang="fr-FR"/>
        </a:p>
      </dgm:t>
    </dgm:pt>
    <dgm:pt modelId="{C6FAD6F9-AB85-42FE-BEAB-D4BC6A410F7A}" type="sibTrans" cxnId="{EEB0314F-5BAE-489B-A211-29E4F1A405F2}">
      <dgm:prSet/>
      <dgm:spPr/>
      <dgm:t>
        <a:bodyPr/>
        <a:lstStyle/>
        <a:p>
          <a:endParaRPr lang="fr-FR"/>
        </a:p>
      </dgm:t>
    </dgm:pt>
    <dgm:pt modelId="{1F068C1F-6213-4372-A687-C9C5727871B7}">
      <dgm:prSet phldrT="[Texte]" custT="1"/>
      <dgm:spPr/>
      <dgm:t>
        <a:bodyPr/>
        <a:lstStyle/>
        <a:p>
          <a:r>
            <a:rPr lang="fr-FR" sz="2400" dirty="0" smtClean="0"/>
            <a:t>Avoir une phase de conception</a:t>
          </a:r>
          <a:endParaRPr lang="fr-FR" sz="2400" dirty="0"/>
        </a:p>
      </dgm:t>
    </dgm:pt>
    <dgm:pt modelId="{47CD2770-35E9-4B00-945D-F5FF3202A21F}" type="parTrans" cxnId="{5BC2B72F-78F5-4E9C-80E1-CDB61A5FC89B}">
      <dgm:prSet/>
      <dgm:spPr/>
      <dgm:t>
        <a:bodyPr/>
        <a:lstStyle/>
        <a:p>
          <a:endParaRPr lang="fr-FR"/>
        </a:p>
      </dgm:t>
    </dgm:pt>
    <dgm:pt modelId="{50B45CC9-A5F8-4D8C-BAC6-2EC7DF47DF9F}" type="sibTrans" cxnId="{5BC2B72F-78F5-4E9C-80E1-CDB61A5FC89B}">
      <dgm:prSet/>
      <dgm:spPr/>
      <dgm:t>
        <a:bodyPr/>
        <a:lstStyle/>
        <a:p>
          <a:endParaRPr lang="fr-FR"/>
        </a:p>
      </dgm:t>
    </dgm:pt>
    <dgm:pt modelId="{D54DA59C-08BE-42A0-8D08-04A23D3BDE88}">
      <dgm:prSet phldrT="[Texte]" custT="1"/>
      <dgm:spPr/>
      <dgm:t>
        <a:bodyPr/>
        <a:lstStyle/>
        <a:p>
          <a:endParaRPr lang="fr-FR" sz="1800" dirty="0"/>
        </a:p>
      </dgm:t>
    </dgm:pt>
    <dgm:pt modelId="{F81C695A-5696-4E04-A9AD-4F5A6CADDB49}" type="parTrans" cxnId="{86AD14B2-99DF-4D7B-82FC-9F3CB8CB4DAF}">
      <dgm:prSet/>
      <dgm:spPr/>
      <dgm:t>
        <a:bodyPr/>
        <a:lstStyle/>
        <a:p>
          <a:endParaRPr lang="fr-FR"/>
        </a:p>
      </dgm:t>
    </dgm:pt>
    <dgm:pt modelId="{8C38BFCF-1F3B-4D9C-A897-0D55A4D9E669}" type="sibTrans" cxnId="{86AD14B2-99DF-4D7B-82FC-9F3CB8CB4DAF}">
      <dgm:prSet/>
      <dgm:spPr/>
      <dgm:t>
        <a:bodyPr/>
        <a:lstStyle/>
        <a:p>
          <a:endParaRPr lang="fr-FR"/>
        </a:p>
      </dgm:t>
    </dgm:pt>
    <dgm:pt modelId="{22A160EB-B3ED-46CE-8035-A4928C065E66}">
      <dgm:prSet phldrT="[Texte]" custT="1"/>
      <dgm:spPr/>
      <dgm:t>
        <a:bodyPr/>
        <a:lstStyle/>
        <a:p>
          <a:r>
            <a:rPr lang="fr-FR" sz="2400" dirty="0" smtClean="0"/>
            <a:t>Avoir un ergonome (phase de test)</a:t>
          </a:r>
          <a:endParaRPr lang="fr-FR" sz="2400" dirty="0"/>
        </a:p>
      </dgm:t>
    </dgm:pt>
    <dgm:pt modelId="{93306B2F-8EB7-4BEA-A4DA-FC16021BF10B}" type="parTrans" cxnId="{16972AA1-1445-466A-8FBD-4077D7CFEB05}">
      <dgm:prSet/>
      <dgm:spPr/>
      <dgm:t>
        <a:bodyPr/>
        <a:lstStyle/>
        <a:p>
          <a:endParaRPr lang="fr-FR"/>
        </a:p>
      </dgm:t>
    </dgm:pt>
    <dgm:pt modelId="{1C5B8DA8-FE9A-4933-BFC2-DAB47175004A}" type="sibTrans" cxnId="{16972AA1-1445-466A-8FBD-4077D7CFEB05}">
      <dgm:prSet/>
      <dgm:spPr/>
      <dgm:t>
        <a:bodyPr/>
        <a:lstStyle/>
        <a:p>
          <a:endParaRPr lang="fr-FR"/>
        </a:p>
      </dgm:t>
    </dgm:pt>
    <dgm:pt modelId="{728A78C6-B28A-4FCF-8CDE-98108315C778}">
      <dgm:prSet phldrT="[Texte]" custT="1"/>
      <dgm:spPr/>
      <dgm:t>
        <a:bodyPr/>
        <a:lstStyle/>
        <a:p>
          <a:r>
            <a:rPr lang="fr-FR" sz="2400" dirty="0" smtClean="0"/>
            <a:t>Vision </a:t>
          </a:r>
          <a:r>
            <a:rPr lang="fr-FR" sz="2400" dirty="0" smtClean="0"/>
            <a:t>claire </a:t>
          </a:r>
          <a:r>
            <a:rPr lang="fr-FR" sz="2400" dirty="0" smtClean="0"/>
            <a:t>des rôles de chacun</a:t>
          </a:r>
          <a:endParaRPr lang="fr-FR" sz="2400" dirty="0"/>
        </a:p>
      </dgm:t>
    </dgm:pt>
    <dgm:pt modelId="{C23E27B7-F0F6-4FD7-AA3A-9D22AA6A5590}" type="parTrans" cxnId="{5AD56AB9-C58E-4D11-8991-326B5FCD10CD}">
      <dgm:prSet/>
      <dgm:spPr/>
      <dgm:t>
        <a:bodyPr/>
        <a:lstStyle/>
        <a:p>
          <a:endParaRPr lang="fr-FR"/>
        </a:p>
      </dgm:t>
    </dgm:pt>
    <dgm:pt modelId="{7D7395FB-12E0-4D46-AAD5-4AFC5771DBBE}" type="sibTrans" cxnId="{5AD56AB9-C58E-4D11-8991-326B5FCD10CD}">
      <dgm:prSet/>
      <dgm:spPr/>
      <dgm:t>
        <a:bodyPr/>
        <a:lstStyle/>
        <a:p>
          <a:endParaRPr lang="fr-FR"/>
        </a:p>
      </dgm:t>
    </dgm:pt>
    <dgm:pt modelId="{992CFD99-7B37-4CE3-AF19-E68AE11DB2B8}">
      <dgm:prSet phldrT="[Texte]" custT="1"/>
      <dgm:spPr/>
      <dgm:t>
        <a:bodyPr/>
        <a:lstStyle/>
        <a:p>
          <a:r>
            <a:rPr lang="fr-FR" sz="2400" dirty="0" smtClean="0"/>
            <a:t>Ne pas intégrer une méthode dans l’autre</a:t>
          </a:r>
          <a:endParaRPr lang="fr-FR" sz="2400" dirty="0"/>
        </a:p>
      </dgm:t>
    </dgm:pt>
    <dgm:pt modelId="{8C3F80B4-966E-4400-A993-2E88BCC91E00}" type="parTrans" cxnId="{AF92BA38-9651-487B-B47E-53ED1DBC0696}">
      <dgm:prSet/>
      <dgm:spPr/>
      <dgm:t>
        <a:bodyPr/>
        <a:lstStyle/>
        <a:p>
          <a:endParaRPr lang="fr-FR"/>
        </a:p>
      </dgm:t>
    </dgm:pt>
    <dgm:pt modelId="{ADB81DEF-06E0-4146-BB04-2549EB326325}" type="sibTrans" cxnId="{AF92BA38-9651-487B-B47E-53ED1DBC0696}">
      <dgm:prSet/>
      <dgm:spPr/>
      <dgm:t>
        <a:bodyPr/>
        <a:lstStyle/>
        <a:p>
          <a:endParaRPr lang="fr-FR"/>
        </a:p>
      </dgm:t>
    </dgm:pt>
    <dgm:pt modelId="{255EA33F-FDFF-4F6E-8783-6750CF231CF7}">
      <dgm:prSet phldrT="[Texte]" custT="1"/>
      <dgm:spPr/>
      <dgm:t>
        <a:bodyPr/>
        <a:lstStyle/>
        <a:p>
          <a:endParaRPr lang="fr-FR" sz="2400" dirty="0"/>
        </a:p>
      </dgm:t>
    </dgm:pt>
    <dgm:pt modelId="{4714CD94-7910-44FA-A2E4-12BCB67B9A4F}" type="parTrans" cxnId="{4090F3E5-7BBC-4E85-9E4D-D5DFB049F041}">
      <dgm:prSet/>
      <dgm:spPr/>
      <dgm:t>
        <a:bodyPr/>
        <a:lstStyle/>
        <a:p>
          <a:endParaRPr lang="fr-FR"/>
        </a:p>
      </dgm:t>
    </dgm:pt>
    <dgm:pt modelId="{AD5AADAE-4E93-4CEB-842F-F7B2B3D17EE7}" type="sibTrans" cxnId="{4090F3E5-7BBC-4E85-9E4D-D5DFB049F041}">
      <dgm:prSet/>
      <dgm:spPr/>
      <dgm:t>
        <a:bodyPr/>
        <a:lstStyle/>
        <a:p>
          <a:endParaRPr lang="fr-FR"/>
        </a:p>
      </dgm:t>
    </dgm:pt>
    <dgm:pt modelId="{A98342D1-B7B7-4A1E-B09C-B3B846B46B74}" type="pres">
      <dgm:prSet presAssocID="{7909B29B-5592-483A-8CFE-9978DE36EDA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2D6CEAD7-922E-42B3-8611-002099BDFA65}" type="pres">
      <dgm:prSet presAssocID="{E283D67B-FD5A-4DD3-9EAA-D595FDD48F21}" presName="parentText" presStyleLbl="node1" presStyleIdx="0" presStyleCnt="1" custScaleY="53861" custLinFactNeighborY="-53520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2E939B2-724D-4C76-A7A2-6019C497A878}" type="pres">
      <dgm:prSet presAssocID="{E283D67B-FD5A-4DD3-9EAA-D595FDD48F21}" presName="childText" presStyleLbl="revTx" presStyleIdx="0" presStyleCnt="1" custScaleY="20698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CA147A47-8D03-4EAB-8D30-B945142883F6}" type="presOf" srcId="{728A78C6-B28A-4FCF-8CDE-98108315C778}" destId="{B2E939B2-724D-4C76-A7A2-6019C497A878}" srcOrd="0" destOrd="4" presId="urn:microsoft.com/office/officeart/2005/8/layout/vList2"/>
    <dgm:cxn modelId="{A8B413CA-EB29-4A02-BE5E-5C658494F872}" type="presOf" srcId="{1F068C1F-6213-4372-A687-C9C5727871B7}" destId="{B2E939B2-724D-4C76-A7A2-6019C497A878}" srcOrd="0" destOrd="2" presId="urn:microsoft.com/office/officeart/2005/8/layout/vList2"/>
    <dgm:cxn modelId="{86AD14B2-99DF-4D7B-82FC-9F3CB8CB4DAF}" srcId="{E283D67B-FD5A-4DD3-9EAA-D595FDD48F21}" destId="{D54DA59C-08BE-42A0-8D08-04A23D3BDE88}" srcOrd="5" destOrd="0" parTransId="{F81C695A-5696-4E04-A9AD-4F5A6CADDB49}" sibTransId="{8C38BFCF-1F3B-4D9C-A897-0D55A4D9E669}"/>
    <dgm:cxn modelId="{5AD56AB9-C58E-4D11-8991-326B5FCD10CD}" srcId="{E283D67B-FD5A-4DD3-9EAA-D595FDD48F21}" destId="{728A78C6-B28A-4FCF-8CDE-98108315C778}" srcOrd="4" destOrd="0" parTransId="{C23E27B7-F0F6-4FD7-AA3A-9D22AA6A5590}" sibTransId="{7D7395FB-12E0-4D46-AAD5-4AFC5771DBBE}"/>
    <dgm:cxn modelId="{4090F3E5-7BBC-4E85-9E4D-D5DFB049F041}" srcId="{E283D67B-FD5A-4DD3-9EAA-D595FDD48F21}" destId="{255EA33F-FDFF-4F6E-8783-6750CF231CF7}" srcOrd="0" destOrd="0" parTransId="{4714CD94-7910-44FA-A2E4-12BCB67B9A4F}" sibTransId="{AD5AADAE-4E93-4CEB-842F-F7B2B3D17EE7}"/>
    <dgm:cxn modelId="{BA870C32-C063-458F-B786-C8C93F9BED03}" type="presOf" srcId="{E283D67B-FD5A-4DD3-9EAA-D595FDD48F21}" destId="{2D6CEAD7-922E-42B3-8611-002099BDFA65}" srcOrd="0" destOrd="0" presId="urn:microsoft.com/office/officeart/2005/8/layout/vList2"/>
    <dgm:cxn modelId="{C19F51EC-B0B6-4DF9-9576-6A8246264CC7}" type="presOf" srcId="{22A160EB-B3ED-46CE-8035-A4928C065E66}" destId="{B2E939B2-724D-4C76-A7A2-6019C497A878}" srcOrd="0" destOrd="3" presId="urn:microsoft.com/office/officeart/2005/8/layout/vList2"/>
    <dgm:cxn modelId="{EEB0314F-5BAE-489B-A211-29E4F1A405F2}" srcId="{7909B29B-5592-483A-8CFE-9978DE36EDA3}" destId="{E283D67B-FD5A-4DD3-9EAA-D595FDD48F21}" srcOrd="0" destOrd="0" parTransId="{7321724B-8C53-4E96-8763-ED44B5660C40}" sibTransId="{C6FAD6F9-AB85-42FE-BEAB-D4BC6A410F7A}"/>
    <dgm:cxn modelId="{AF92BA38-9651-487B-B47E-53ED1DBC0696}" srcId="{E283D67B-FD5A-4DD3-9EAA-D595FDD48F21}" destId="{992CFD99-7B37-4CE3-AF19-E68AE11DB2B8}" srcOrd="1" destOrd="0" parTransId="{8C3F80B4-966E-4400-A993-2E88BCC91E00}" sibTransId="{ADB81DEF-06E0-4146-BB04-2549EB326325}"/>
    <dgm:cxn modelId="{5BC2B72F-78F5-4E9C-80E1-CDB61A5FC89B}" srcId="{E283D67B-FD5A-4DD3-9EAA-D595FDD48F21}" destId="{1F068C1F-6213-4372-A687-C9C5727871B7}" srcOrd="2" destOrd="0" parTransId="{47CD2770-35E9-4B00-945D-F5FF3202A21F}" sibTransId="{50B45CC9-A5F8-4D8C-BAC6-2EC7DF47DF9F}"/>
    <dgm:cxn modelId="{16972AA1-1445-466A-8FBD-4077D7CFEB05}" srcId="{E283D67B-FD5A-4DD3-9EAA-D595FDD48F21}" destId="{22A160EB-B3ED-46CE-8035-A4928C065E66}" srcOrd="3" destOrd="0" parTransId="{93306B2F-8EB7-4BEA-A4DA-FC16021BF10B}" sibTransId="{1C5B8DA8-FE9A-4933-BFC2-DAB47175004A}"/>
    <dgm:cxn modelId="{6694CC6A-8DB4-4D19-A4A0-9EEBED3AD48F}" type="presOf" srcId="{D54DA59C-08BE-42A0-8D08-04A23D3BDE88}" destId="{B2E939B2-724D-4C76-A7A2-6019C497A878}" srcOrd="0" destOrd="5" presId="urn:microsoft.com/office/officeart/2005/8/layout/vList2"/>
    <dgm:cxn modelId="{B2D8241C-670C-45A9-B6B9-A97E9355D5AC}" type="presOf" srcId="{255EA33F-FDFF-4F6E-8783-6750CF231CF7}" destId="{B2E939B2-724D-4C76-A7A2-6019C497A878}" srcOrd="0" destOrd="0" presId="urn:microsoft.com/office/officeart/2005/8/layout/vList2"/>
    <dgm:cxn modelId="{0CDBEEA7-8653-4387-83E9-117060683FB0}" type="presOf" srcId="{7909B29B-5592-483A-8CFE-9978DE36EDA3}" destId="{A98342D1-B7B7-4A1E-B09C-B3B846B46B74}" srcOrd="0" destOrd="0" presId="urn:microsoft.com/office/officeart/2005/8/layout/vList2"/>
    <dgm:cxn modelId="{21697E08-CA2F-46B4-B8EC-7D67E1544F70}" type="presOf" srcId="{992CFD99-7B37-4CE3-AF19-E68AE11DB2B8}" destId="{B2E939B2-724D-4C76-A7A2-6019C497A878}" srcOrd="0" destOrd="1" presId="urn:microsoft.com/office/officeart/2005/8/layout/vList2"/>
    <dgm:cxn modelId="{7DFB624E-E505-48A5-B656-6267AE9A1455}" type="presParOf" srcId="{A98342D1-B7B7-4A1E-B09C-B3B846B46B74}" destId="{2D6CEAD7-922E-42B3-8611-002099BDFA65}" srcOrd="0" destOrd="0" presId="urn:microsoft.com/office/officeart/2005/8/layout/vList2"/>
    <dgm:cxn modelId="{58D49417-29B7-4238-9E3C-73A97854C28E}" type="presParOf" srcId="{A98342D1-B7B7-4A1E-B09C-B3B846B46B74}" destId="{B2E939B2-724D-4C76-A7A2-6019C497A878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570E31-9E0C-460C-A8AB-7B42020FAA41}">
      <dsp:nvSpPr>
        <dsp:cNvPr id="0" name=""/>
        <dsp:cNvSpPr/>
      </dsp:nvSpPr>
      <dsp:spPr>
        <a:xfrm>
          <a:off x="0" y="207068"/>
          <a:ext cx="10566400" cy="388183"/>
        </a:xfrm>
        <a:prstGeom prst="round2Diag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4320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rPr>
            <a:t>Présentation des </a:t>
          </a:r>
          <a:r>
            <a:rPr lang="en-US" sz="2800" b="1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rPr>
            <a:t>deux</a:t>
          </a:r>
          <a:r>
            <a:rPr lang="en-US" sz="28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rPr>
            <a:t> </a:t>
          </a:r>
          <a:r>
            <a:rPr lang="en-US" sz="2800" b="1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rPr>
            <a:t>approches</a:t>
          </a:r>
          <a:endParaRPr lang="en-US" sz="28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entury Gothic" panose="020B0502020202020204" pitchFamily="34" charset="0"/>
          </a:endParaRPr>
        </a:p>
      </dsp:txBody>
      <dsp:txXfrm>
        <a:off x="18950" y="226018"/>
        <a:ext cx="10528500" cy="350283"/>
      </dsp:txXfrm>
    </dsp:sp>
    <dsp:sp modelId="{C83FBA1B-B38F-437C-A4D7-414C5850125B}">
      <dsp:nvSpPr>
        <dsp:cNvPr id="0" name=""/>
        <dsp:cNvSpPr/>
      </dsp:nvSpPr>
      <dsp:spPr>
        <a:xfrm>
          <a:off x="0" y="595252"/>
          <a:ext cx="10566400" cy="10482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74720" tIns="182880" rIns="142240" bIns="18288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sz="2000" kern="1200" dirty="0">
            <a:latin typeface="Century Gothic" panose="020B0502020202020204" pitchFamily="34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>
              <a:latin typeface="Century Gothic" panose="020B0502020202020204" pitchFamily="34" charset="0"/>
            </a:rPr>
            <a:t>Les </a:t>
          </a:r>
          <a:r>
            <a:rPr lang="en-US" sz="2000" kern="1200" dirty="0" err="1" smtClean="0">
              <a:latin typeface="Century Gothic" panose="020B0502020202020204" pitchFamily="34" charset="0"/>
            </a:rPr>
            <a:t>Méthodes</a:t>
          </a:r>
          <a:r>
            <a:rPr lang="en-US" sz="2000" kern="1200" dirty="0" smtClean="0">
              <a:latin typeface="Century Gothic" panose="020B0502020202020204" pitchFamily="34" charset="0"/>
            </a:rPr>
            <a:t> </a:t>
          </a:r>
          <a:r>
            <a:rPr lang="en-US" sz="2000" kern="1200" dirty="0" err="1" smtClean="0">
              <a:latin typeface="Century Gothic" panose="020B0502020202020204" pitchFamily="34" charset="0"/>
            </a:rPr>
            <a:t>Agiles</a:t>
          </a:r>
          <a:r>
            <a:rPr lang="en-US" sz="2000" kern="1200" dirty="0" smtClean="0">
              <a:latin typeface="Century Gothic" panose="020B0502020202020204" pitchFamily="34" charset="0"/>
            </a:rPr>
            <a:t> : Aperçu et </a:t>
          </a:r>
          <a:r>
            <a:rPr lang="en-US" sz="2000" kern="1200" dirty="0" err="1" smtClean="0">
              <a:latin typeface="Century Gothic" panose="020B0502020202020204" pitchFamily="34" charset="0"/>
            </a:rPr>
            <a:t>mise</a:t>
          </a:r>
          <a:r>
            <a:rPr lang="en-US" sz="2000" kern="1200" dirty="0" smtClean="0">
              <a:latin typeface="Century Gothic" panose="020B0502020202020204" pitchFamily="34" charset="0"/>
            </a:rPr>
            <a:t> </a:t>
          </a:r>
          <a:r>
            <a:rPr lang="en-US" sz="2000" kern="1200" dirty="0" err="1" smtClean="0">
              <a:latin typeface="Century Gothic" panose="020B0502020202020204" pitchFamily="34" charset="0"/>
            </a:rPr>
            <a:t>en</a:t>
          </a:r>
          <a:r>
            <a:rPr lang="en-US" sz="2000" kern="1200" dirty="0" smtClean="0">
              <a:latin typeface="Century Gothic" panose="020B0502020202020204" pitchFamily="34" charset="0"/>
            </a:rPr>
            <a:t> oeuvre</a:t>
          </a:r>
          <a:endParaRPr lang="en-US" sz="2000" kern="1200" dirty="0">
            <a:latin typeface="Century Gothic" panose="020B0502020202020204" pitchFamily="34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>
              <a:latin typeface="Century Gothic" panose="020B0502020202020204" pitchFamily="34" charset="0"/>
            </a:rPr>
            <a:t>Conception </a:t>
          </a:r>
          <a:r>
            <a:rPr lang="en-US" sz="2000" kern="1200" dirty="0" err="1" smtClean="0">
              <a:latin typeface="Century Gothic" panose="020B0502020202020204" pitchFamily="34" charset="0"/>
            </a:rPr>
            <a:t>Centrée</a:t>
          </a:r>
          <a:r>
            <a:rPr lang="en-US" sz="2000" kern="1200" dirty="0" smtClean="0">
              <a:latin typeface="Century Gothic" panose="020B0502020202020204" pitchFamily="34" charset="0"/>
            </a:rPr>
            <a:t> </a:t>
          </a:r>
          <a:r>
            <a:rPr lang="en-US" sz="2000" kern="1200" dirty="0" err="1" smtClean="0">
              <a:latin typeface="Century Gothic" panose="020B0502020202020204" pitchFamily="34" charset="0"/>
            </a:rPr>
            <a:t>Utilisateur</a:t>
          </a:r>
          <a:r>
            <a:rPr lang="en-US" sz="2000" kern="1200" dirty="0" smtClean="0">
              <a:latin typeface="Century Gothic" panose="020B0502020202020204" pitchFamily="34" charset="0"/>
            </a:rPr>
            <a:t> : </a:t>
          </a:r>
          <a:r>
            <a:rPr lang="en-US" sz="2000" kern="1200" dirty="0" err="1" smtClean="0">
              <a:latin typeface="Century Gothic" panose="020B0502020202020204" pitchFamily="34" charset="0"/>
            </a:rPr>
            <a:t>principes</a:t>
          </a:r>
          <a:endParaRPr lang="en-US" sz="2000" kern="1200" dirty="0">
            <a:latin typeface="Century Gothic" panose="020B0502020202020204" pitchFamily="34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err="1" smtClean="0">
              <a:latin typeface="Century Gothic" panose="020B0502020202020204" pitchFamily="34" charset="0"/>
            </a:rPr>
            <a:t>Pourquoi</a:t>
          </a:r>
          <a:r>
            <a:rPr lang="en-US" sz="2000" kern="1200" dirty="0" smtClean="0">
              <a:latin typeface="Century Gothic" panose="020B0502020202020204" pitchFamily="34" charset="0"/>
            </a:rPr>
            <a:t> </a:t>
          </a:r>
          <a:r>
            <a:rPr lang="en-US" sz="2000" kern="1200" dirty="0" err="1" smtClean="0">
              <a:latin typeface="Century Gothic" panose="020B0502020202020204" pitchFamily="34" charset="0"/>
            </a:rPr>
            <a:t>rapprocher</a:t>
          </a:r>
          <a:r>
            <a:rPr lang="en-US" sz="2000" kern="1200" dirty="0" smtClean="0">
              <a:latin typeface="Century Gothic" panose="020B0502020202020204" pitchFamily="34" charset="0"/>
            </a:rPr>
            <a:t> </a:t>
          </a:r>
          <a:r>
            <a:rPr lang="en-US" sz="2000" kern="1200" dirty="0" err="1" smtClean="0">
              <a:latin typeface="Century Gothic" panose="020B0502020202020204" pitchFamily="34" charset="0"/>
            </a:rPr>
            <a:t>ces</a:t>
          </a:r>
          <a:r>
            <a:rPr lang="en-US" sz="2000" kern="1200" dirty="0" smtClean="0">
              <a:latin typeface="Century Gothic" panose="020B0502020202020204" pitchFamily="34" charset="0"/>
            </a:rPr>
            <a:t> </a:t>
          </a:r>
          <a:r>
            <a:rPr lang="en-US" sz="2000" kern="1200" dirty="0" err="1" smtClean="0">
              <a:latin typeface="Century Gothic" panose="020B0502020202020204" pitchFamily="34" charset="0"/>
            </a:rPr>
            <a:t>méthodes</a:t>
          </a:r>
          <a:r>
            <a:rPr lang="en-US" sz="2000" kern="1200" dirty="0" smtClean="0">
              <a:latin typeface="Century Gothic" panose="020B0502020202020204" pitchFamily="34" charset="0"/>
            </a:rPr>
            <a:t>?</a:t>
          </a:r>
          <a:endParaRPr lang="en-US" sz="2000" kern="1200" dirty="0">
            <a:latin typeface="Century Gothic" panose="020B0502020202020204" pitchFamily="34" charset="0"/>
          </a:endParaRPr>
        </a:p>
      </dsp:txBody>
      <dsp:txXfrm>
        <a:off x="0" y="595252"/>
        <a:ext cx="10566400" cy="1048247"/>
      </dsp:txXfrm>
    </dsp:sp>
    <dsp:sp modelId="{755BC73E-CD31-4BF5-B1C5-4A4ACAA7115F}">
      <dsp:nvSpPr>
        <dsp:cNvPr id="0" name=""/>
        <dsp:cNvSpPr/>
      </dsp:nvSpPr>
      <dsp:spPr>
        <a:xfrm>
          <a:off x="0" y="1845999"/>
          <a:ext cx="10566400" cy="419076"/>
        </a:xfrm>
        <a:prstGeom prst="round2Diag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4320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rPr>
            <a:t>Une</a:t>
          </a:r>
          <a:r>
            <a:rPr lang="en-US" sz="24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rPr>
            <a:t> tentative de conciliation : la </a:t>
          </a:r>
          <a:r>
            <a:rPr lang="en-US" sz="2400" b="1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rPr>
            <a:t>méthode</a:t>
          </a:r>
          <a:r>
            <a:rPr lang="en-US" sz="24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rPr>
            <a:t> ACU</a:t>
          </a:r>
          <a:endParaRPr lang="en-US" sz="24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entury Gothic" panose="020B0502020202020204" pitchFamily="34" charset="0"/>
          </a:endParaRPr>
        </a:p>
      </dsp:txBody>
      <dsp:txXfrm>
        <a:off x="20458" y="1866457"/>
        <a:ext cx="10525484" cy="378160"/>
      </dsp:txXfrm>
    </dsp:sp>
    <dsp:sp modelId="{7446473B-C5F4-406F-AC14-BD4F036A6A94}">
      <dsp:nvSpPr>
        <dsp:cNvPr id="0" name=""/>
        <dsp:cNvSpPr/>
      </dsp:nvSpPr>
      <dsp:spPr>
        <a:xfrm>
          <a:off x="0" y="2062575"/>
          <a:ext cx="10566400" cy="1252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74720" tIns="182880" rIns="142240" bIns="18288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sz="2000" kern="1200" dirty="0">
            <a:latin typeface="Century Gothic" panose="020B0502020202020204" pitchFamily="34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sz="2000" kern="1200" dirty="0">
            <a:latin typeface="Century Gothic" panose="020B0502020202020204" pitchFamily="34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err="1" smtClean="0">
              <a:latin typeface="Century Gothic" panose="020B0502020202020204" pitchFamily="34" charset="0"/>
            </a:rPr>
            <a:t>Expérimentations</a:t>
          </a:r>
          <a:endParaRPr lang="en-US" sz="2000" kern="1200" dirty="0">
            <a:latin typeface="Century Gothic" panose="020B0502020202020204" pitchFamily="34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>
              <a:latin typeface="Century Gothic" panose="020B0502020202020204" pitchFamily="34" charset="0"/>
            </a:rPr>
            <a:t>Les </a:t>
          </a:r>
          <a:r>
            <a:rPr lang="en-US" sz="2000" kern="1200" dirty="0" err="1" smtClean="0">
              <a:latin typeface="Century Gothic" panose="020B0502020202020204" pitchFamily="34" charset="0"/>
            </a:rPr>
            <a:t>rôles</a:t>
          </a:r>
          <a:endParaRPr lang="en-US" sz="2000" kern="1200" dirty="0">
            <a:latin typeface="Century Gothic" panose="020B0502020202020204" pitchFamily="34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>
              <a:latin typeface="Century Gothic" panose="020B0502020202020204" pitchFamily="34" charset="0"/>
            </a:rPr>
            <a:t>Les </a:t>
          </a:r>
          <a:r>
            <a:rPr lang="en-US" sz="2000" kern="1200" dirty="0" err="1" smtClean="0">
              <a:latin typeface="Century Gothic" panose="020B0502020202020204" pitchFamily="34" charset="0"/>
            </a:rPr>
            <a:t>procédures</a:t>
          </a:r>
          <a:endParaRPr lang="en-US" sz="2000" kern="1200" dirty="0">
            <a:latin typeface="Century Gothic" panose="020B0502020202020204" pitchFamily="34" charset="0"/>
          </a:endParaRPr>
        </a:p>
      </dsp:txBody>
      <dsp:txXfrm>
        <a:off x="0" y="2062575"/>
        <a:ext cx="10566400" cy="1252783"/>
      </dsp:txXfrm>
    </dsp:sp>
    <dsp:sp modelId="{396B8186-5A51-43CF-804C-BC101821A790}">
      <dsp:nvSpPr>
        <dsp:cNvPr id="0" name=""/>
        <dsp:cNvSpPr/>
      </dsp:nvSpPr>
      <dsp:spPr>
        <a:xfrm>
          <a:off x="0" y="3579169"/>
          <a:ext cx="10566400" cy="307970"/>
        </a:xfrm>
        <a:prstGeom prst="round2Diag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4320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rPr>
            <a:t>Cas</a:t>
          </a:r>
          <a:r>
            <a:rPr lang="en-US" sz="28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rPr>
            <a:t> </a:t>
          </a:r>
          <a:r>
            <a:rPr lang="en-US" sz="2800" b="1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rPr>
            <a:t>pratique</a:t>
          </a:r>
          <a:r>
            <a:rPr lang="en-US" sz="28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rPr>
            <a:t> : Le </a:t>
          </a:r>
          <a:r>
            <a:rPr lang="en-US" sz="2800" b="1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rPr>
            <a:t>projet</a:t>
          </a:r>
          <a:r>
            <a:rPr lang="en-US" sz="28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rPr>
            <a:t> Cat’s Eyes</a:t>
          </a:r>
          <a:endParaRPr lang="en-US" sz="28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entury Gothic" panose="020B0502020202020204" pitchFamily="34" charset="0"/>
          </a:endParaRPr>
        </a:p>
      </dsp:txBody>
      <dsp:txXfrm>
        <a:off x="15034" y="3594203"/>
        <a:ext cx="10536332" cy="277902"/>
      </dsp:txXfrm>
    </dsp:sp>
    <dsp:sp modelId="{48EDEDC3-1590-451D-A055-5F7567D62FD1}">
      <dsp:nvSpPr>
        <dsp:cNvPr id="0" name=""/>
        <dsp:cNvSpPr/>
      </dsp:nvSpPr>
      <dsp:spPr>
        <a:xfrm>
          <a:off x="0" y="3623328"/>
          <a:ext cx="10566400" cy="1252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74720" tIns="182880" rIns="142240" bIns="18288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sz="2000" kern="1200" dirty="0">
            <a:latin typeface="Century Gothic" panose="020B0502020202020204" pitchFamily="34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sz="2000" kern="1200" dirty="0">
            <a:latin typeface="Century Gothic" panose="020B0502020202020204" pitchFamily="34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fr-FR" sz="2000" kern="1200" dirty="0" smtClean="0">
              <a:latin typeface="Century Gothic" panose="020B0502020202020204" pitchFamily="34" charset="0"/>
            </a:rPr>
            <a:t>Présentation de l'application et des acteurs du projet</a:t>
          </a:r>
          <a:endParaRPr lang="en-US" sz="2000" kern="1200" dirty="0">
            <a:latin typeface="Century Gothic" panose="020B0502020202020204" pitchFamily="34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fr-FR" sz="2000" kern="1200" dirty="0" smtClean="0">
              <a:latin typeface="Century Gothic" panose="020B0502020202020204" pitchFamily="34" charset="0"/>
            </a:rPr>
            <a:t>Déroulement du projet</a:t>
          </a:r>
          <a:endParaRPr lang="en-US" sz="2000" kern="1200" dirty="0">
            <a:latin typeface="Century Gothic" panose="020B0502020202020204" pitchFamily="34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err="1" smtClean="0">
              <a:latin typeface="Century Gothic" panose="020B0502020202020204" pitchFamily="34" charset="0"/>
            </a:rPr>
            <a:t>Apports</a:t>
          </a:r>
          <a:r>
            <a:rPr lang="en-US" sz="2000" kern="1200" dirty="0" smtClean="0">
              <a:latin typeface="Century Gothic" panose="020B0502020202020204" pitchFamily="34" charset="0"/>
            </a:rPr>
            <a:t> et </a:t>
          </a:r>
          <a:r>
            <a:rPr lang="en-US" sz="2000" kern="1200" dirty="0" err="1" smtClean="0">
              <a:latin typeface="Century Gothic" panose="020B0502020202020204" pitchFamily="34" charset="0"/>
            </a:rPr>
            <a:t>limites</a:t>
          </a:r>
          <a:r>
            <a:rPr lang="en-US" sz="2000" kern="1200" dirty="0" smtClean="0">
              <a:latin typeface="Century Gothic" panose="020B0502020202020204" pitchFamily="34" charset="0"/>
            </a:rPr>
            <a:t> de la </a:t>
          </a:r>
          <a:r>
            <a:rPr lang="en-US" sz="2000" kern="1200" dirty="0" err="1" smtClean="0">
              <a:latin typeface="Century Gothic" panose="020B0502020202020204" pitchFamily="34" charset="0"/>
            </a:rPr>
            <a:t>méthode</a:t>
          </a:r>
          <a:r>
            <a:rPr lang="en-US" sz="2000" kern="1200" dirty="0" smtClean="0">
              <a:latin typeface="Century Gothic" panose="020B0502020202020204" pitchFamily="34" charset="0"/>
            </a:rPr>
            <a:t> ACU</a:t>
          </a:r>
          <a:endParaRPr lang="en-US" sz="2000" kern="1200" dirty="0">
            <a:latin typeface="Century Gothic" panose="020B0502020202020204" pitchFamily="34" charset="0"/>
          </a:endParaRPr>
        </a:p>
      </dsp:txBody>
      <dsp:txXfrm>
        <a:off x="0" y="3623328"/>
        <a:ext cx="10566400" cy="12527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6EA302-3C2A-4C34-9195-EB7DDDBACBBB}">
      <dsp:nvSpPr>
        <dsp:cNvPr id="0" name=""/>
        <dsp:cNvSpPr/>
      </dsp:nvSpPr>
      <dsp:spPr>
        <a:xfrm>
          <a:off x="0" y="140232"/>
          <a:ext cx="4458563" cy="1783425"/>
        </a:xfrm>
        <a:prstGeom prst="leftRightRibbon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CA41AE5-370B-48C9-92C0-025E2EDD54ED}">
      <dsp:nvSpPr>
        <dsp:cNvPr id="0" name=""/>
        <dsp:cNvSpPr/>
      </dsp:nvSpPr>
      <dsp:spPr>
        <a:xfrm>
          <a:off x="535027" y="452332"/>
          <a:ext cx="1471325" cy="873878"/>
        </a:xfrm>
        <a:prstGeom prst="rect">
          <a:avLst/>
        </a:prstGeom>
        <a:noFill/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71120" rIns="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b="1" kern="1200" dirty="0" smtClean="0">
              <a:latin typeface="Century Gothic" panose="020B0502020202020204" pitchFamily="34" charset="0"/>
            </a:rPr>
            <a:t>Méthodes Agiles</a:t>
          </a:r>
          <a:endParaRPr lang="fr-FR" sz="2000" b="1" kern="1200" dirty="0">
            <a:latin typeface="Century Gothic" panose="020B0502020202020204" pitchFamily="34" charset="0"/>
          </a:endParaRPr>
        </a:p>
      </dsp:txBody>
      <dsp:txXfrm>
        <a:off x="535027" y="452332"/>
        <a:ext cx="1471325" cy="873878"/>
      </dsp:txXfrm>
    </dsp:sp>
    <dsp:sp modelId="{F2E2A501-7F88-47F4-8B21-F3E67DECA6A9}">
      <dsp:nvSpPr>
        <dsp:cNvPr id="0" name=""/>
        <dsp:cNvSpPr/>
      </dsp:nvSpPr>
      <dsp:spPr>
        <a:xfrm>
          <a:off x="2229281" y="737680"/>
          <a:ext cx="1738839" cy="873878"/>
        </a:xfrm>
        <a:prstGeom prst="rect">
          <a:avLst/>
        </a:prstGeom>
        <a:noFill/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71120" rIns="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b="1" kern="1200" dirty="0" smtClean="0">
              <a:latin typeface="Century Gothic" panose="020B0502020202020204" pitchFamily="34" charset="0"/>
            </a:rPr>
            <a:t>Modèle en V</a:t>
          </a:r>
          <a:endParaRPr lang="fr-FR" sz="2000" b="1" kern="1200" dirty="0">
            <a:latin typeface="Century Gothic" panose="020B0502020202020204" pitchFamily="34" charset="0"/>
          </a:endParaRPr>
        </a:p>
      </dsp:txBody>
      <dsp:txXfrm>
        <a:off x="2229281" y="737680"/>
        <a:ext cx="1738839" cy="8738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17C4D3-560C-45B4-9EE7-38A3CA951AE9}">
      <dsp:nvSpPr>
        <dsp:cNvPr id="0" name=""/>
        <dsp:cNvSpPr/>
      </dsp:nvSpPr>
      <dsp:spPr>
        <a:xfrm>
          <a:off x="2279578" y="0"/>
          <a:ext cx="5148434" cy="5148434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530A576-66A6-420B-989D-7CDD14D4437D}">
      <dsp:nvSpPr>
        <dsp:cNvPr id="0" name=""/>
        <dsp:cNvSpPr/>
      </dsp:nvSpPr>
      <dsp:spPr>
        <a:xfrm>
          <a:off x="2595599" y="489101"/>
          <a:ext cx="2132378" cy="200788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b="1" kern="1200" dirty="0" smtClean="0">
              <a:latin typeface="Century Gothic" panose="020B0502020202020204" pitchFamily="34" charset="0"/>
            </a:rPr>
            <a:t>L’équipe</a:t>
          </a:r>
          <a:endParaRPr lang="fr-FR" sz="20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entury Gothic" panose="020B0502020202020204" pitchFamily="34" charset="0"/>
          </a:endParaRPr>
        </a:p>
      </dsp:txBody>
      <dsp:txXfrm>
        <a:off x="2693616" y="587118"/>
        <a:ext cx="1936344" cy="1811855"/>
      </dsp:txXfrm>
    </dsp:sp>
    <dsp:sp modelId="{0C361391-5121-4755-BA56-015A56BA22FE}">
      <dsp:nvSpPr>
        <dsp:cNvPr id="0" name=""/>
        <dsp:cNvSpPr/>
      </dsp:nvSpPr>
      <dsp:spPr>
        <a:xfrm>
          <a:off x="4862733" y="489101"/>
          <a:ext cx="2110893" cy="2007889"/>
        </a:xfrm>
        <a:prstGeom prst="roundRect">
          <a:avLst/>
        </a:prstGeom>
        <a:gradFill rotWithShape="0">
          <a:gsLst>
            <a:gs pos="0">
              <a:schemeClr val="accent2">
                <a:hueOff val="-904150"/>
                <a:satOff val="-552"/>
                <a:lumOff val="2157"/>
                <a:alphaOff val="0"/>
                <a:tint val="96000"/>
                <a:lumMod val="100000"/>
              </a:schemeClr>
            </a:gs>
            <a:gs pos="78000">
              <a:schemeClr val="accent2">
                <a:hueOff val="-904150"/>
                <a:satOff val="-552"/>
                <a:lumOff val="215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b="1" i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rPr>
            <a:t>Logiciel fonctionnel</a:t>
          </a:r>
          <a:endParaRPr lang="fr-FR" sz="2000" b="1" i="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entury Gothic" panose="020B0502020202020204" pitchFamily="34" charset="0"/>
          </a:endParaRPr>
        </a:p>
      </dsp:txBody>
      <dsp:txXfrm>
        <a:off x="4960750" y="587118"/>
        <a:ext cx="1914859" cy="1811855"/>
      </dsp:txXfrm>
    </dsp:sp>
    <dsp:sp modelId="{3E73511F-3BF1-4EC3-B75B-E9C162F31FB0}">
      <dsp:nvSpPr>
        <dsp:cNvPr id="0" name=""/>
        <dsp:cNvSpPr/>
      </dsp:nvSpPr>
      <dsp:spPr>
        <a:xfrm>
          <a:off x="2586353" y="2651443"/>
          <a:ext cx="2169343" cy="2007889"/>
        </a:xfrm>
        <a:prstGeom prst="roundRect">
          <a:avLst/>
        </a:prstGeom>
        <a:gradFill rotWithShape="0">
          <a:gsLst>
            <a:gs pos="0">
              <a:schemeClr val="accent2">
                <a:hueOff val="-1808300"/>
                <a:satOff val="-1104"/>
                <a:lumOff val="4314"/>
                <a:alphaOff val="0"/>
                <a:tint val="96000"/>
                <a:lumMod val="100000"/>
              </a:schemeClr>
            </a:gs>
            <a:gs pos="78000">
              <a:schemeClr val="accent2">
                <a:hueOff val="-1808300"/>
                <a:satOff val="-1104"/>
                <a:lumOff val="4314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rPr>
            <a:t>Acceptation 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rPr>
            <a:t>du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rPr>
            <a:t>changement</a:t>
          </a:r>
          <a:endParaRPr lang="fr-FR" sz="20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entury Gothic" panose="020B0502020202020204" pitchFamily="34" charset="0"/>
          </a:endParaRPr>
        </a:p>
      </dsp:txBody>
      <dsp:txXfrm>
        <a:off x="2684370" y="2749460"/>
        <a:ext cx="1973309" cy="1811855"/>
      </dsp:txXfrm>
    </dsp:sp>
    <dsp:sp modelId="{17FAFE5B-2823-4CE9-A810-9814243674FD}">
      <dsp:nvSpPr>
        <dsp:cNvPr id="0" name=""/>
        <dsp:cNvSpPr/>
      </dsp:nvSpPr>
      <dsp:spPr>
        <a:xfrm>
          <a:off x="4887069" y="2651443"/>
          <a:ext cx="2095794" cy="2007889"/>
        </a:xfrm>
        <a:prstGeom prst="roundRect">
          <a:avLst/>
        </a:prstGeom>
        <a:gradFill rotWithShape="0">
          <a:gsLst>
            <a:gs pos="0">
              <a:schemeClr val="accent2">
                <a:hueOff val="-2712450"/>
                <a:satOff val="-1656"/>
                <a:lumOff val="6471"/>
                <a:alphaOff val="0"/>
                <a:tint val="96000"/>
                <a:lumMod val="100000"/>
              </a:schemeClr>
            </a:gs>
            <a:gs pos="78000">
              <a:schemeClr val="accent2">
                <a:hueOff val="-2712450"/>
                <a:satOff val="-1656"/>
                <a:lumOff val="6471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rPr>
            <a:t>Collaboration</a:t>
          </a:r>
          <a:endParaRPr lang="fr-FR" sz="20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entury Gothic" panose="020B0502020202020204" pitchFamily="34" charset="0"/>
          </a:endParaRPr>
        </a:p>
      </dsp:txBody>
      <dsp:txXfrm>
        <a:off x="4985086" y="2749460"/>
        <a:ext cx="1899760" cy="181185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62D948-8030-428B-9D6C-B5952E12F802}">
      <dsp:nvSpPr>
        <dsp:cNvPr id="0" name=""/>
        <dsp:cNvSpPr/>
      </dsp:nvSpPr>
      <dsp:spPr>
        <a:xfrm>
          <a:off x="2922460" y="302912"/>
          <a:ext cx="2301072" cy="2301072"/>
        </a:xfrm>
        <a:prstGeom prst="pieWedg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l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0" kern="1200" dirty="0" smtClean="0"/>
            <a:t>Participation active des utilisateurs</a:t>
          </a:r>
          <a:endParaRPr lang="fr-FR" sz="1600" b="0" kern="1200" dirty="0"/>
        </a:p>
      </dsp:txBody>
      <dsp:txXfrm>
        <a:off x="3596428" y="976880"/>
        <a:ext cx="1627104" cy="1627104"/>
      </dsp:txXfrm>
    </dsp:sp>
    <dsp:sp modelId="{DA468F67-375D-497E-A735-01120D531AD4}">
      <dsp:nvSpPr>
        <dsp:cNvPr id="0" name=""/>
        <dsp:cNvSpPr/>
      </dsp:nvSpPr>
      <dsp:spPr>
        <a:xfrm rot="5400000">
          <a:off x="5329818" y="302912"/>
          <a:ext cx="2301072" cy="2301072"/>
        </a:xfrm>
        <a:prstGeom prst="pieWedg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l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Répartition entre les utilisateurs et le système</a:t>
          </a:r>
          <a:endParaRPr lang="fr-FR" sz="1600" kern="1200" dirty="0"/>
        </a:p>
      </dsp:txBody>
      <dsp:txXfrm rot="-5400000">
        <a:off x="5329818" y="976880"/>
        <a:ext cx="1627104" cy="1627104"/>
      </dsp:txXfrm>
    </dsp:sp>
    <dsp:sp modelId="{C1852919-D04D-443B-BD00-9C4628EDBE35}">
      <dsp:nvSpPr>
        <dsp:cNvPr id="0" name=""/>
        <dsp:cNvSpPr/>
      </dsp:nvSpPr>
      <dsp:spPr>
        <a:xfrm rot="10800000">
          <a:off x="5329818" y="2710270"/>
          <a:ext cx="2301072" cy="2301072"/>
        </a:xfrm>
        <a:prstGeom prst="pieWedg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l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Conception </a:t>
          </a:r>
          <a:r>
            <a:rPr lang="fr-FR" sz="1400" kern="1200" dirty="0" smtClean="0"/>
            <a:t>pluridisciplinaire</a:t>
          </a:r>
          <a:endParaRPr lang="fr-FR" sz="1400" kern="1200" dirty="0"/>
        </a:p>
      </dsp:txBody>
      <dsp:txXfrm rot="10800000">
        <a:off x="5329818" y="2710270"/>
        <a:ext cx="1627104" cy="1627104"/>
      </dsp:txXfrm>
    </dsp:sp>
    <dsp:sp modelId="{A89A1CB8-7068-42AD-BB9F-C0003745E163}">
      <dsp:nvSpPr>
        <dsp:cNvPr id="0" name=""/>
        <dsp:cNvSpPr/>
      </dsp:nvSpPr>
      <dsp:spPr>
        <a:xfrm rot="16200000">
          <a:off x="2922460" y="2710270"/>
          <a:ext cx="2301072" cy="2301072"/>
        </a:xfrm>
        <a:prstGeom prst="pieWedg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l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Itération des solutions de conception</a:t>
          </a:r>
          <a:endParaRPr lang="fr-FR" sz="1600" kern="1200" dirty="0"/>
        </a:p>
      </dsp:txBody>
      <dsp:txXfrm rot="5400000">
        <a:off x="3596428" y="2710270"/>
        <a:ext cx="1627104" cy="1627104"/>
      </dsp:txXfrm>
    </dsp:sp>
    <dsp:sp modelId="{2FBA529B-7E42-45F1-9B2B-C9FB97A7D8BB}">
      <dsp:nvSpPr>
        <dsp:cNvPr id="0" name=""/>
        <dsp:cNvSpPr/>
      </dsp:nvSpPr>
      <dsp:spPr>
        <a:xfrm>
          <a:off x="4879434" y="2178844"/>
          <a:ext cx="794481" cy="690853"/>
        </a:xfrm>
        <a:prstGeom prst="circularArrow">
          <a:avLst/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903781E-EE0D-4C65-A0BA-1504504FD649}">
      <dsp:nvSpPr>
        <dsp:cNvPr id="0" name=""/>
        <dsp:cNvSpPr/>
      </dsp:nvSpPr>
      <dsp:spPr>
        <a:xfrm rot="10800000">
          <a:off x="4879434" y="2444557"/>
          <a:ext cx="794481" cy="690853"/>
        </a:xfrm>
        <a:prstGeom prst="circularArrow">
          <a:avLst/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35D1AE-5664-4BB3-AD65-FE430CA53E29}">
      <dsp:nvSpPr>
        <dsp:cNvPr id="0" name=""/>
        <dsp:cNvSpPr/>
      </dsp:nvSpPr>
      <dsp:spPr>
        <a:xfrm rot="21300000">
          <a:off x="21829" y="1555225"/>
          <a:ext cx="8353719" cy="865665"/>
        </a:xfrm>
        <a:prstGeom prst="mathMinus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/>
      </dsp:style>
    </dsp:sp>
    <dsp:sp modelId="{6F764377-5677-4E9A-8A56-51FDE9AE5620}">
      <dsp:nvSpPr>
        <dsp:cNvPr id="0" name=""/>
        <dsp:cNvSpPr/>
      </dsp:nvSpPr>
      <dsp:spPr>
        <a:xfrm>
          <a:off x="1007685" y="198805"/>
          <a:ext cx="2519213" cy="1590446"/>
        </a:xfrm>
        <a:prstGeom prst="downArrow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A4A1D2C-4FBA-482F-81AD-C5DEBB297B41}">
      <dsp:nvSpPr>
        <dsp:cNvPr id="0" name=""/>
        <dsp:cNvSpPr/>
      </dsp:nvSpPr>
      <dsp:spPr>
        <a:xfrm>
          <a:off x="4068604" y="0"/>
          <a:ext cx="3451174" cy="1669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b="1" kern="1200" dirty="0" smtClean="0">
              <a:solidFill>
                <a:srgbClr val="0070C0"/>
              </a:solidFill>
              <a:latin typeface="Century Gothic" panose="020B0502020202020204" pitchFamily="34" charset="0"/>
            </a:rPr>
            <a:t>Pallier les défauts de chaque méthode: 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b="1" kern="1200" dirty="0" smtClean="0">
              <a:latin typeface="Century Gothic" panose="020B0502020202020204" pitchFamily="34" charset="0"/>
            </a:rPr>
            <a:t>-Le produit peut ne pas être utilisable par les utilisateurs finaux pour les Méthodes Agiles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b="1" kern="1200" dirty="0" smtClean="0">
              <a:latin typeface="Century Gothic" panose="020B0502020202020204" pitchFamily="34" charset="0"/>
            </a:rPr>
            <a:t>-Problème de la qualité du produit final pour la CCU</a:t>
          </a:r>
          <a:endParaRPr lang="fr-FR" sz="1400" b="1" kern="1200" dirty="0">
            <a:latin typeface="Century Gothic" panose="020B0502020202020204" pitchFamily="34" charset="0"/>
          </a:endParaRPr>
        </a:p>
      </dsp:txBody>
      <dsp:txXfrm>
        <a:off x="4068604" y="0"/>
        <a:ext cx="3451174" cy="1669968"/>
      </dsp:txXfrm>
    </dsp:sp>
    <dsp:sp modelId="{09785704-2B57-45D2-A15C-994522749083}">
      <dsp:nvSpPr>
        <dsp:cNvPr id="0" name=""/>
        <dsp:cNvSpPr/>
      </dsp:nvSpPr>
      <dsp:spPr>
        <a:xfrm>
          <a:off x="4870479" y="2186863"/>
          <a:ext cx="2519213" cy="1590446"/>
        </a:xfrm>
        <a:prstGeom prst="upArrow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0D9DEB8-864F-4DFA-9AF9-41B5BEE50646}">
      <dsp:nvSpPr>
        <dsp:cNvPr id="0" name=""/>
        <dsp:cNvSpPr/>
      </dsp:nvSpPr>
      <dsp:spPr>
        <a:xfrm>
          <a:off x="519441" y="2551482"/>
          <a:ext cx="4100957" cy="14246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200" kern="1200" dirty="0" smtClean="0">
            <a:latin typeface="Century Gothic" panose="020B0502020202020204" pitchFamily="34" charset="0"/>
          </a:endParaRP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b="1" kern="1200" dirty="0" smtClean="0">
              <a:solidFill>
                <a:srgbClr val="0070C0"/>
              </a:solidFill>
              <a:latin typeface="Century Gothic" panose="020B0502020202020204" pitchFamily="34" charset="0"/>
            </a:rPr>
            <a:t>Tirer le meilleur des deux approches :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b="1" kern="1200" dirty="0" smtClean="0">
              <a:latin typeface="Century Gothic" panose="020B0502020202020204" pitchFamily="34" charset="0"/>
            </a:rPr>
            <a:t>-G</a:t>
          </a:r>
          <a:r>
            <a:rPr lang="fr-FR" sz="1400" b="1" kern="1200" dirty="0" smtClean="0">
              <a:latin typeface="Century Gothic" panose="020B0502020202020204" pitchFamily="34" charset="0"/>
            </a:rPr>
            <a:t>arantie d’un produit fonctionnel, faible probabilité de développement  « hors sujet »  pour les Méthodes Agiles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b="1" kern="1200" dirty="0" smtClean="0">
              <a:latin typeface="Century Gothic" panose="020B0502020202020204" pitchFamily="34" charset="0"/>
            </a:rPr>
            <a:t>Réduction des coûts de </a:t>
          </a:r>
          <a:r>
            <a:rPr lang="fr-FR" sz="1400" b="1" kern="1200" dirty="0" err="1" smtClean="0">
              <a:latin typeface="Century Gothic" panose="020B0502020202020204" pitchFamily="34" charset="0"/>
            </a:rPr>
            <a:t>dév</a:t>
          </a:r>
          <a:r>
            <a:rPr lang="fr-FR" sz="1400" b="1" kern="1200" dirty="0" smtClean="0">
              <a:latin typeface="Century Gothic" panose="020B0502020202020204" pitchFamily="34" charset="0"/>
            </a:rPr>
            <a:t>. et de support utilisateur, amélioration de la productivité, de la satisfaction pour la CCU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000" kern="1200" dirty="0"/>
        </a:p>
      </dsp:txBody>
      <dsp:txXfrm>
        <a:off x="519441" y="2551482"/>
        <a:ext cx="4100957" cy="142463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DD82AE-752D-495D-B7F5-AF046FB9F439}">
      <dsp:nvSpPr>
        <dsp:cNvPr id="0" name=""/>
        <dsp:cNvSpPr/>
      </dsp:nvSpPr>
      <dsp:spPr>
        <a:xfrm>
          <a:off x="-4899123" y="-750743"/>
          <a:ext cx="5834881" cy="5834881"/>
        </a:xfrm>
        <a:prstGeom prst="blockArc">
          <a:avLst>
            <a:gd name="adj1" fmla="val 18900000"/>
            <a:gd name="adj2" fmla="val 2700000"/>
            <a:gd name="adj3" fmla="val 37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0C8C8722-6CB5-46D2-AF67-880D69EA6BF7}">
      <dsp:nvSpPr>
        <dsp:cNvPr id="0" name=""/>
        <dsp:cNvSpPr/>
      </dsp:nvSpPr>
      <dsp:spPr>
        <a:xfrm>
          <a:off x="601834" y="433339"/>
          <a:ext cx="7466724" cy="8666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7926" tIns="119380" rIns="119380" bIns="119380" numCol="1" spcCol="1270" anchor="ctr" anchorCtr="0">
          <a:noAutofit/>
        </a:bodyPr>
        <a:lstStyle/>
        <a:p>
          <a:pPr lvl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700" kern="1200" dirty="0" smtClean="0"/>
            <a:t>La première version</a:t>
          </a:r>
        </a:p>
      </dsp:txBody>
      <dsp:txXfrm>
        <a:off x="601834" y="433339"/>
        <a:ext cx="7466724" cy="866678"/>
      </dsp:txXfrm>
    </dsp:sp>
    <dsp:sp modelId="{A5BB8E50-F5EC-4C82-ACCF-36123FF6BD6C}">
      <dsp:nvSpPr>
        <dsp:cNvPr id="0" name=""/>
        <dsp:cNvSpPr/>
      </dsp:nvSpPr>
      <dsp:spPr>
        <a:xfrm>
          <a:off x="60160" y="325004"/>
          <a:ext cx="1083348" cy="108334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p3d z="152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2A68CEA-5D1C-4F6D-BA90-C9EDBC788412}">
      <dsp:nvSpPr>
        <dsp:cNvPr id="0" name=""/>
        <dsp:cNvSpPr/>
      </dsp:nvSpPr>
      <dsp:spPr>
        <a:xfrm>
          <a:off x="916872" y="1733357"/>
          <a:ext cx="7151686" cy="8666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7926" tIns="119380" rIns="119380" bIns="119380" numCol="1" spcCol="1270" anchor="ctr" anchorCtr="0">
          <a:noAutofit/>
        </a:bodyPr>
        <a:lstStyle/>
        <a:p>
          <a:pPr lvl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700" kern="1200" dirty="0" smtClean="0"/>
            <a:t>Les rôles</a:t>
          </a:r>
          <a:endParaRPr lang="fr-FR" sz="4700" kern="1200" dirty="0"/>
        </a:p>
      </dsp:txBody>
      <dsp:txXfrm>
        <a:off x="916872" y="1733357"/>
        <a:ext cx="7151686" cy="866678"/>
      </dsp:txXfrm>
    </dsp:sp>
    <dsp:sp modelId="{4089A0F7-E2AC-48EB-BD25-9BC3100DC3C6}">
      <dsp:nvSpPr>
        <dsp:cNvPr id="0" name=""/>
        <dsp:cNvSpPr/>
      </dsp:nvSpPr>
      <dsp:spPr>
        <a:xfrm>
          <a:off x="375198" y="1625022"/>
          <a:ext cx="1083348" cy="108334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p3d z="152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8DEF416-FA54-4E50-83E9-34012DB2F152}">
      <dsp:nvSpPr>
        <dsp:cNvPr id="0" name=""/>
        <dsp:cNvSpPr/>
      </dsp:nvSpPr>
      <dsp:spPr>
        <a:xfrm>
          <a:off x="601834" y="3033375"/>
          <a:ext cx="7466724" cy="8666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7926" tIns="119380" rIns="119380" bIns="119380" numCol="1" spcCol="1270" anchor="ctr" anchorCtr="0">
          <a:noAutofit/>
        </a:bodyPr>
        <a:lstStyle/>
        <a:p>
          <a:pPr lvl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700" kern="1200" dirty="0" smtClean="0"/>
            <a:t>La procédure</a:t>
          </a:r>
          <a:endParaRPr lang="fr-FR" sz="4700" kern="1200" dirty="0"/>
        </a:p>
      </dsp:txBody>
      <dsp:txXfrm>
        <a:off x="601834" y="3033375"/>
        <a:ext cx="7466724" cy="866678"/>
      </dsp:txXfrm>
    </dsp:sp>
    <dsp:sp modelId="{1611FDC3-6607-40C4-9A6E-99632C3D5E4E}">
      <dsp:nvSpPr>
        <dsp:cNvPr id="0" name=""/>
        <dsp:cNvSpPr/>
      </dsp:nvSpPr>
      <dsp:spPr>
        <a:xfrm>
          <a:off x="60160" y="2925040"/>
          <a:ext cx="1083348" cy="108334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p3d z="152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12FD26-4D71-4DED-9235-992E1DC216F2}">
      <dsp:nvSpPr>
        <dsp:cNvPr id="0" name=""/>
        <dsp:cNvSpPr/>
      </dsp:nvSpPr>
      <dsp:spPr>
        <a:xfrm>
          <a:off x="2588757" y="909"/>
          <a:ext cx="1519465" cy="7597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/>
            <a:t>Critiques -</a:t>
          </a:r>
          <a:endParaRPr lang="fr-FR" sz="2400" kern="1200" dirty="0"/>
        </a:p>
      </dsp:txBody>
      <dsp:txXfrm>
        <a:off x="2611009" y="23161"/>
        <a:ext cx="1474961" cy="715228"/>
      </dsp:txXfrm>
    </dsp:sp>
    <dsp:sp modelId="{2FAE8BAE-0582-4B1F-9990-E9DD8C3023D0}">
      <dsp:nvSpPr>
        <dsp:cNvPr id="0" name=""/>
        <dsp:cNvSpPr/>
      </dsp:nvSpPr>
      <dsp:spPr>
        <a:xfrm>
          <a:off x="2740704" y="760642"/>
          <a:ext cx="151946" cy="5697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9799"/>
              </a:lnTo>
              <a:lnTo>
                <a:pt x="151946" y="569799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B20234-97B8-4426-B7C5-0E301C7ED151}">
      <dsp:nvSpPr>
        <dsp:cNvPr id="0" name=""/>
        <dsp:cNvSpPr/>
      </dsp:nvSpPr>
      <dsp:spPr>
        <a:xfrm>
          <a:off x="2892650" y="950575"/>
          <a:ext cx="1215572" cy="7597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Besoin de temps</a:t>
          </a:r>
          <a:endParaRPr lang="fr-FR" sz="1400" kern="1200" dirty="0"/>
        </a:p>
      </dsp:txBody>
      <dsp:txXfrm>
        <a:off x="2914902" y="972827"/>
        <a:ext cx="1171068" cy="715228"/>
      </dsp:txXfrm>
    </dsp:sp>
    <dsp:sp modelId="{B7747F77-67CC-4EE8-8F35-CC143D10E615}">
      <dsp:nvSpPr>
        <dsp:cNvPr id="0" name=""/>
        <dsp:cNvSpPr/>
      </dsp:nvSpPr>
      <dsp:spPr>
        <a:xfrm>
          <a:off x="2740704" y="760642"/>
          <a:ext cx="151946" cy="15194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19465"/>
              </a:lnTo>
              <a:lnTo>
                <a:pt x="151946" y="1519465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196B81-1F87-4339-87C3-7E91085727C3}">
      <dsp:nvSpPr>
        <dsp:cNvPr id="0" name=""/>
        <dsp:cNvSpPr/>
      </dsp:nvSpPr>
      <dsp:spPr>
        <a:xfrm>
          <a:off x="2892650" y="1900241"/>
          <a:ext cx="1215572" cy="7597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Les ergonomes</a:t>
          </a:r>
          <a:endParaRPr lang="fr-FR" sz="1400" kern="1200" dirty="0"/>
        </a:p>
      </dsp:txBody>
      <dsp:txXfrm>
        <a:off x="2914902" y="1922493"/>
        <a:ext cx="1171068" cy="715228"/>
      </dsp:txXfrm>
    </dsp:sp>
    <dsp:sp modelId="{2066FEE1-4B8C-4406-B845-3866D39116F2}">
      <dsp:nvSpPr>
        <dsp:cNvPr id="0" name=""/>
        <dsp:cNvSpPr/>
      </dsp:nvSpPr>
      <dsp:spPr>
        <a:xfrm>
          <a:off x="2740704" y="760642"/>
          <a:ext cx="151946" cy="24691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9131"/>
              </a:lnTo>
              <a:lnTo>
                <a:pt x="151946" y="2469131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8015CF-5A51-44B1-88A5-4B27979F73AA}">
      <dsp:nvSpPr>
        <dsp:cNvPr id="0" name=""/>
        <dsp:cNvSpPr/>
      </dsp:nvSpPr>
      <dsp:spPr>
        <a:xfrm>
          <a:off x="2892650" y="2849907"/>
          <a:ext cx="1215572" cy="7597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Les développeurs</a:t>
          </a:r>
          <a:endParaRPr lang="fr-FR" sz="1400" kern="1200" dirty="0"/>
        </a:p>
      </dsp:txBody>
      <dsp:txXfrm>
        <a:off x="2914902" y="2872159"/>
        <a:ext cx="1171068" cy="715228"/>
      </dsp:txXfrm>
    </dsp:sp>
    <dsp:sp modelId="{2A438B7D-C4E7-46C5-9A43-C86937A8CF76}">
      <dsp:nvSpPr>
        <dsp:cNvPr id="0" name=""/>
        <dsp:cNvSpPr/>
      </dsp:nvSpPr>
      <dsp:spPr>
        <a:xfrm>
          <a:off x="4488089" y="909"/>
          <a:ext cx="1519465" cy="7597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/>
            <a:t>Critiques + </a:t>
          </a:r>
          <a:endParaRPr lang="fr-FR" sz="2400" kern="1200" dirty="0"/>
        </a:p>
      </dsp:txBody>
      <dsp:txXfrm>
        <a:off x="4510341" y="23161"/>
        <a:ext cx="1474961" cy="715228"/>
      </dsp:txXfrm>
    </dsp:sp>
    <dsp:sp modelId="{519965B5-8D8E-4F07-A807-F19C3A751BE3}">
      <dsp:nvSpPr>
        <dsp:cNvPr id="0" name=""/>
        <dsp:cNvSpPr/>
      </dsp:nvSpPr>
      <dsp:spPr>
        <a:xfrm>
          <a:off x="4640035" y="760642"/>
          <a:ext cx="151946" cy="5697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9799"/>
              </a:lnTo>
              <a:lnTo>
                <a:pt x="151946" y="569799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281D1A-4627-48F5-9285-A2A69D30490E}">
      <dsp:nvSpPr>
        <dsp:cNvPr id="0" name=""/>
        <dsp:cNvSpPr/>
      </dsp:nvSpPr>
      <dsp:spPr>
        <a:xfrm>
          <a:off x="4791982" y="950575"/>
          <a:ext cx="1215572" cy="7597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Les développeurs</a:t>
          </a:r>
          <a:endParaRPr lang="fr-FR" sz="1400" kern="1200" dirty="0"/>
        </a:p>
      </dsp:txBody>
      <dsp:txXfrm>
        <a:off x="4814234" y="972827"/>
        <a:ext cx="1171068" cy="715228"/>
      </dsp:txXfrm>
    </dsp:sp>
    <dsp:sp modelId="{2CED05DB-A5B1-4D7E-A39B-7576EE85E54F}">
      <dsp:nvSpPr>
        <dsp:cNvPr id="0" name=""/>
        <dsp:cNvSpPr/>
      </dsp:nvSpPr>
      <dsp:spPr>
        <a:xfrm>
          <a:off x="4640035" y="760642"/>
          <a:ext cx="151946" cy="15194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19465"/>
              </a:lnTo>
              <a:lnTo>
                <a:pt x="151946" y="1519465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09AA7C-7238-438C-A4CB-3310115AAAC1}">
      <dsp:nvSpPr>
        <dsp:cNvPr id="0" name=""/>
        <dsp:cNvSpPr/>
      </dsp:nvSpPr>
      <dsp:spPr>
        <a:xfrm>
          <a:off x="4791982" y="1900241"/>
          <a:ext cx="1215572" cy="7597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Les ergonomes</a:t>
          </a:r>
          <a:endParaRPr lang="fr-FR" sz="1400" kern="1200" dirty="0"/>
        </a:p>
      </dsp:txBody>
      <dsp:txXfrm>
        <a:off x="4814234" y="1922493"/>
        <a:ext cx="1171068" cy="715228"/>
      </dsp:txXfrm>
    </dsp:sp>
    <dsp:sp modelId="{683A9B2C-9769-4530-B467-72CBCD47A536}">
      <dsp:nvSpPr>
        <dsp:cNvPr id="0" name=""/>
        <dsp:cNvSpPr/>
      </dsp:nvSpPr>
      <dsp:spPr>
        <a:xfrm>
          <a:off x="4640035" y="760642"/>
          <a:ext cx="151946" cy="24691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9131"/>
              </a:lnTo>
              <a:lnTo>
                <a:pt x="151946" y="2469131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1913DE-97CE-4F92-B684-884843B4D0CB}">
      <dsp:nvSpPr>
        <dsp:cNvPr id="0" name=""/>
        <dsp:cNvSpPr/>
      </dsp:nvSpPr>
      <dsp:spPr>
        <a:xfrm>
          <a:off x="4791982" y="2849907"/>
          <a:ext cx="1215572" cy="7597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Les utilisateurs</a:t>
          </a:r>
          <a:endParaRPr lang="fr-FR" sz="1400" kern="1200" dirty="0"/>
        </a:p>
      </dsp:txBody>
      <dsp:txXfrm>
        <a:off x="4814234" y="2872159"/>
        <a:ext cx="1171068" cy="71522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6CEAD7-922E-42B3-8611-002099BDFA65}">
      <dsp:nvSpPr>
        <dsp:cNvPr id="0" name=""/>
        <dsp:cNvSpPr/>
      </dsp:nvSpPr>
      <dsp:spPr>
        <a:xfrm>
          <a:off x="0" y="0"/>
          <a:ext cx="8128000" cy="64529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400" kern="1200" dirty="0" smtClean="0"/>
            <a:t>Une première vision</a:t>
          </a:r>
          <a:endParaRPr lang="fr-FR" sz="3400" kern="1200" dirty="0"/>
        </a:p>
      </dsp:txBody>
      <dsp:txXfrm>
        <a:off x="31501" y="31501"/>
        <a:ext cx="8064998" cy="582295"/>
      </dsp:txXfrm>
    </dsp:sp>
    <dsp:sp modelId="{B2E939B2-724D-4C76-A7A2-6019C497A878}">
      <dsp:nvSpPr>
        <dsp:cNvPr id="0" name=""/>
        <dsp:cNvSpPr/>
      </dsp:nvSpPr>
      <dsp:spPr>
        <a:xfrm>
          <a:off x="0" y="701199"/>
          <a:ext cx="8128000" cy="46615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fr-FR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fr-FR" sz="2400" kern="1200" dirty="0" smtClean="0"/>
            <a:t>Ne pas intégrer une méthode dans l’autre</a:t>
          </a:r>
          <a:endParaRPr lang="fr-FR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fr-FR" sz="2400" kern="1200" dirty="0" smtClean="0"/>
            <a:t>Avoir une phase de conception</a:t>
          </a:r>
          <a:endParaRPr lang="fr-FR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fr-FR" sz="2400" kern="1200" dirty="0" smtClean="0"/>
            <a:t>Avoir un ergonome (phase de test)</a:t>
          </a:r>
          <a:endParaRPr lang="fr-FR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fr-FR" sz="2400" kern="1200" dirty="0" smtClean="0"/>
            <a:t>Vision </a:t>
          </a:r>
          <a:r>
            <a:rPr lang="fr-FR" sz="2400" kern="1200" dirty="0" smtClean="0"/>
            <a:t>claire </a:t>
          </a:r>
          <a:r>
            <a:rPr lang="fr-FR" sz="2400" kern="1200" dirty="0" smtClean="0"/>
            <a:t>des rôles de chacun</a:t>
          </a:r>
          <a:endParaRPr lang="fr-FR" sz="24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fr-FR" sz="1800" kern="1200" dirty="0"/>
        </a:p>
      </dsp:txBody>
      <dsp:txXfrm>
        <a:off x="0" y="701199"/>
        <a:ext cx="8128000" cy="46615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6">
  <dgm:title val=""/>
  <dgm:desc val=""/>
  <dgm:catLst>
    <dgm:cat type="relationship" pri="4000"/>
    <dgm:cat type="process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ctr"/>
      <dgm:param type="vertAlign" val="mid"/>
      <dgm:param type="ar" val="2.5"/>
    </dgm:alg>
    <dgm:shape xmlns:r="http://schemas.openxmlformats.org/officeDocument/2006/relationships" r:blip="">
      <dgm:adjLst/>
    </dgm:shape>
    <dgm:presOf/>
    <dgm:constrLst>
      <dgm:constr type="primFontSz" for="des" ptType="node" op="equ"/>
      <dgm:constr type="w" for="ch" forName="ribbon" refType="h" refFor="ch" refForName="ribbon" fact="2.5"/>
      <dgm:constr type="h" for="ch" forName="leftArrowText" refType="h" fact="0.49"/>
      <dgm:constr type="ctrY" for="ch" forName="leftArrowText" refType="ctrY" refFor="ch" refForName="ribbon"/>
      <dgm:constr type="ctrYOff" for="ch" forName="leftArrowText" refType="h" refFor="ch" refForName="ribbon" fact="-0.08"/>
      <dgm:constr type="l" for="ch" forName="leftArrowText" refType="w" refFor="ch" refForName="ribbon" fact="0.12"/>
      <dgm:constr type="r" for="ch" forName="leftArrowText" refType="w" refFor="ch" refForName="ribbon" fact="0.45"/>
      <dgm:constr type="h" for="ch" forName="rightArrowText" refType="h" fact="0.49"/>
      <dgm:constr type="ctrY" for="ch" forName="rightArrowText" refType="ctrY" refFor="ch" refForName="ribbon"/>
      <dgm:constr type="ctrYOff" for="ch" forName="rightArrowText" refType="h" refFor="ch" refForName="ribbon" fact="0.08"/>
      <dgm:constr type="l" for="ch" forName="rightArrowText" refType="w" refFor="ch" refForName="ribbon" fact="0.5"/>
      <dgm:constr type="r" for="ch" forName="rightArrowText" refType="w" refFor="ch" refForName="ribbon" fact="0.89"/>
    </dgm:constrLst>
    <dgm:ruleLst/>
    <dgm:choose name="Name0">
      <dgm:if name="Name1" axis="ch" ptType="node" func="cnt" op="gte" val="1">
        <dgm:layoutNode name="ribbon" styleLbl="node1">
          <dgm:alg type="sp"/>
          <dgm:shape xmlns:r="http://schemas.openxmlformats.org/officeDocument/2006/relationships" type="leftRightRibbon" r:blip="">
            <dgm:adjLst/>
          </dgm:shape>
          <dgm:presOf/>
          <dgm:constrLst/>
          <dgm:ruleLst/>
        </dgm:layoutNode>
        <dgm:layoutNode name="lef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2">
            <dgm:if name="Name3" func="var" arg="dir" op="equ" val="norm">
              <dgm:presOf axis="ch desOrSelf" ptType="node node" st="1 1" cnt="1 0"/>
            </dgm:if>
            <dgm:else name="Name4">
              <dgm:presOf axis="ch desOrSelf" ptType="node node" st="2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  <dgm:layoutNode name="righ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5">
            <dgm:if name="Name6" func="var" arg="dir" op="equ" val="norm">
              <dgm:presOf axis="ch desOrSelf" ptType="node node" st="2 1" cnt="1 0"/>
            </dgm:if>
            <dgm:else name="Name7">
              <dgm:presOf axis="ch desOrSelf" ptType="node node" st="1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</dgm:if>
      <dgm:else name="Name8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arrow3">
  <dgm:title val=""/>
  <dgm:desc val=""/>
  <dgm:catLst>
    <dgm:cat type="relationship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l" for="ch" forName="downArrow" refType="w" fact="0.1"/>
              <dgm:constr type="t" for="ch" forName="downArrow" refType="h" fact="0.05"/>
              <dgm:constr type="lOff" for="ch" forName="downArrow" refType="w" fact="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r" for="ch" forName="downArrowText" refType="w" fact="0.8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r" for="ch" forName="upArrow" refType="w" fact="0.9"/>
              <dgm:constr type="rOff" for="ch" forName="upArrow" refType="w" fact="-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l" for="ch" forName="upArrowText" refType="w" fact="0.15"/>
              <dgm:constr type="primFontSz" for="ch" ptType="node" op="equ" val="65"/>
            </dgm:constrLst>
          </dgm:if>
          <dgm:else name="Name4">
            <dgm:constrLst>
              <dgm:constr type="w" for="ch" forName="downArrow" refType="w" fact="0.4"/>
              <dgm:constr type="h" for="ch" forName="downArrow" refType="h" fact="0.8"/>
              <dgm:constr type="l" for="ch" forName="downArrow" refType="w" fact="0.02"/>
              <dgm:constr type="t" for="ch" forName="downArrow" refType="h" fact="0.05"/>
              <dgm:constr type="lOff" for="ch" forName="downArrow" refType="w" fact="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r" for="ch" forName="downArrowText" refType="w"/>
              <dgm:constr type="primFontSz" for="ch" ptType="node" op="equ" val="65"/>
            </dgm:constrLst>
          </dgm:else>
        </dgm:choose>
      </dgm:if>
      <dgm:else name="Name5">
        <dgm:choose name="Name6">
          <dgm:if name="Name7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r" for="ch" forName="downArrow" refType="w" fact="0.9"/>
              <dgm:constr type="t" for="ch" forName="downArrow" refType="h" fact="0.05"/>
              <dgm:constr type="rOff" for="ch" forName="downArrow" refType="w" fact="-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l" for="ch" forName="downArrowText" refType="w" fact="0.1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l" for="ch" forName="upArrow" refType="w" fact="0.1"/>
              <dgm:constr type="lOff" for="ch" forName="upArrow" refType="w" fact="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r" for="ch" forName="upArrowText" refType="w" fact="0.85"/>
              <dgm:constr type="primFontSz" for="ch" ptType="node" op="equ" val="65"/>
            </dgm:constrLst>
          </dgm:if>
          <dgm:else name="Name8">
            <dgm:constrLst>
              <dgm:constr type="w" for="ch" forName="downArrow" refType="w" fact="0.4"/>
              <dgm:constr type="h" for="ch" forName="downArrow" refType="h" fact="0.8"/>
              <dgm:constr type="r" for="ch" forName="downArrow" refType="w" fact="0.98"/>
              <dgm:constr type="t" for="ch" forName="downArrow" refType="h" fact="0.05"/>
              <dgm:constr type="rOff" for="ch" forName="downArrow" refType="w" fact="-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l" for="ch" forName="downArrowText"/>
              <dgm:constr type="primFontSz" for="ch" ptType="node" op="equ" val="65"/>
            </dgm:constrLst>
          </dgm:else>
        </dgm:choose>
      </dgm:else>
    </dgm:choose>
    <dgm:ruleLst/>
    <dgm:choose name="Name9">
      <dgm:if name="Name10" axis="ch" ptType="node" func="cnt" op="gte" val="2">
        <dgm:layoutNode name="divider" styleLbl="fgShp">
          <dgm:alg type="sp"/>
          <dgm:choose name="Name11">
            <dgm:if name="Name12" func="var" arg="dir" op="equ" val="norm">
              <dgm:shape xmlns:r="http://schemas.openxmlformats.org/officeDocument/2006/relationships" rot="-5" type="mathMinus" r:blip="">
                <dgm:adjLst/>
              </dgm:shape>
            </dgm:if>
            <dgm:else name="Name13">
              <dgm:shape xmlns:r="http://schemas.openxmlformats.org/officeDocument/2006/relationships" rot="5" type="mathMinus" r:blip="">
                <dgm:adjLst/>
              </dgm:shape>
            </dgm:else>
          </dgm:choose>
          <dgm:presOf/>
          <dgm:constrLst/>
          <dgm:ruleLst/>
        </dgm:layoutNode>
      </dgm:if>
      <dgm:else name="Name14"/>
    </dgm:choose>
    <dgm:forEach name="Name15" axis="ch" ptType="node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  <dgm:forEach name="Name16" axis="ch" ptType="node" st="2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C1FCC4-5D04-4510-BEFD-9423A2B2E61E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B70451-57C7-4BE0-8325-04E41BCF8F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5667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70451-57C7-4BE0-8325-04E41BCF8F9B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3745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70451-57C7-4BE0-8325-04E41BCF8F9B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8890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70451-57C7-4BE0-8325-04E41BCF8F9B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410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683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584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231203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8052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14674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4679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6255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8996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11/3/2014</a:t>
            </a:fld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940647" y="121971"/>
            <a:ext cx="10409658" cy="1320800"/>
          </a:xfrm>
        </p:spPr>
        <p:txBody>
          <a:bodyPr>
            <a:normAutofit fontScale="90000"/>
          </a:bodyPr>
          <a:lstStyle/>
          <a:p>
            <a:r>
              <a:rPr lang="fr-FR" sz="4800" b="1" dirty="0" smtClean="0">
                <a:ln>
                  <a:solidFill>
                    <a:srgbClr val="0070C0"/>
                  </a:solidFill>
                </a:ln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obo" pitchFamily="2" charset="0"/>
              </a:rPr>
              <a:t>P</a:t>
            </a:r>
            <a:r>
              <a:rPr lang="fr-FR" dirty="0">
                <a:ln>
                  <a:solidFill>
                    <a:srgbClr val="0070C0"/>
                  </a:solidFill>
                </a:ln>
                <a:solidFill>
                  <a:schemeClr val="tx2">
                    <a:lumMod val="75000"/>
                  </a:schemeClr>
                </a:solidFill>
                <a:latin typeface="Hobo" pitchFamily="2" charset="0"/>
              </a:rPr>
              <a:t>résentation d’e-TF1, filiale digitale et agence interactive</a:t>
            </a:r>
            <a:r>
              <a:rPr lang="fr-FR" sz="4000" dirty="0">
                <a:ln>
                  <a:solidFill>
                    <a:srgbClr val="0070C0"/>
                  </a:solidFill>
                </a:ln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2700000" scaled="1"/>
                  <a:tileRect/>
                </a:gradFill>
                <a:latin typeface="Hobo" pitchFamily="2" charset="0"/>
              </a:rPr>
              <a:t/>
            </a:r>
            <a:br>
              <a:rPr lang="fr-FR" sz="4000" dirty="0">
                <a:ln>
                  <a:solidFill>
                    <a:srgbClr val="0070C0"/>
                  </a:solidFill>
                </a:ln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2700000" scaled="1"/>
                  <a:tileRect/>
                </a:gradFill>
                <a:latin typeface="Hobo" pitchFamily="2" charset="0"/>
              </a:rPr>
            </a:br>
            <a:endParaRPr lang="fr-FR" sz="4000" dirty="0">
              <a:ln>
                <a:solidFill>
                  <a:srgbClr val="0070C0"/>
                </a:solidFill>
              </a:ln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2700000" scaled="1"/>
                <a:tileRect/>
              </a:gradFill>
              <a:latin typeface="Hobo" pitchFamily="2" charset="0"/>
            </a:endParaRPr>
          </a:p>
        </p:txBody>
      </p:sp>
      <p:sp>
        <p:nvSpPr>
          <p:cNvPr id="7" name="Espace réservé du contenu 2"/>
          <p:cNvSpPr>
            <a:spLocks noGrp="1"/>
          </p:cNvSpPr>
          <p:nvPr>
            <p:ph idx="1"/>
          </p:nvPr>
        </p:nvSpPr>
        <p:spPr>
          <a:xfrm>
            <a:off x="1069958" y="848022"/>
            <a:ext cx="8112449" cy="123340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fr-FR" sz="2800" dirty="0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 ESSENCE" panose="02000000000000000000" pitchFamily="2" charset="0"/>
                <a:cs typeface="Aharoni" panose="02010803020104030203" pitchFamily="2" charset="-79"/>
              </a:rPr>
              <a:t>---</a:t>
            </a:r>
            <a:r>
              <a:rPr lang="fr-FR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 ESSENCE" panose="02000000000000000000" pitchFamily="2" charset="0"/>
                <a:cs typeface="Aharoni" panose="02010803020104030203" pitchFamily="2" charset="-79"/>
              </a:rPr>
              <a:t> Bref aperçu </a:t>
            </a:r>
            <a:r>
              <a:rPr lang="fr-FR" sz="2800" dirty="0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 ESSENCE" panose="02000000000000000000" pitchFamily="2" charset="0"/>
                <a:cs typeface="Aharoni" panose="02010803020104030203" pitchFamily="2" charset="-79"/>
              </a:rPr>
              <a:t>-----------------------------------</a:t>
            </a:r>
            <a:endParaRPr lang="fr-FR" sz="2800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 ESSENCE" panose="02000000000000000000" pitchFamily="2" charset="0"/>
              <a:cs typeface="Aharoni" panose="02010803020104030203" pitchFamily="2" charset="-79"/>
            </a:endParaRPr>
          </a:p>
        </p:txBody>
      </p:sp>
      <p:sp>
        <p:nvSpPr>
          <p:cNvPr id="8" name="ZoneTexte 7"/>
          <p:cNvSpPr txBox="1"/>
          <p:nvPr userDrawn="1"/>
        </p:nvSpPr>
        <p:spPr>
          <a:xfrm>
            <a:off x="-897590" y="-97698"/>
            <a:ext cx="258618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fr-FR" sz="6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{</a:t>
            </a:r>
            <a:endParaRPr lang="fr-FR" sz="66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3763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778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359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94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622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842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416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295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11/3/2014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489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970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  <p:sldLayoutId id="2147483756" r:id="rId14"/>
    <p:sldLayoutId id="2147483757" r:id="rId15"/>
    <p:sldLayoutId id="214748375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4.jp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4.xml"/><Relationship Id="rId3" Type="http://schemas.openxmlformats.org/officeDocument/2006/relationships/image" Target="../media/image10.jpg"/><Relationship Id="rId7" Type="http://schemas.openxmlformats.org/officeDocument/2006/relationships/diagramLayout" Target="../diagrams/layout4.xm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4.xml"/><Relationship Id="rId5" Type="http://schemas.openxmlformats.org/officeDocument/2006/relationships/image" Target="../media/image12.png"/><Relationship Id="rId10" Type="http://schemas.microsoft.com/office/2007/relationships/diagramDrawing" Target="../diagrams/drawing4.xml"/><Relationship Id="rId4" Type="http://schemas.openxmlformats.org/officeDocument/2006/relationships/image" Target="../media/image11.jpg"/><Relationship Id="rId9" Type="http://schemas.openxmlformats.org/officeDocument/2006/relationships/diagramColors" Target="../diagrams/colors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2443" y="1375692"/>
            <a:ext cx="2814954" cy="364901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55147" y="1804354"/>
            <a:ext cx="8425498" cy="1646302"/>
          </a:xfrm>
        </p:spPr>
        <p:txBody>
          <a:bodyPr>
            <a:noAutofit/>
          </a:bodyPr>
          <a:lstStyle/>
          <a:p>
            <a:pPr algn="ctr"/>
            <a:r>
              <a:rPr lang="fr-FR" b="1" dirty="0" smtClean="0">
                <a:solidFill>
                  <a:srgbClr val="0070C0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Century Gothic" panose="020B0502020202020204" pitchFamily="34" charset="0"/>
              </a:rPr>
              <a:t>M</a:t>
            </a:r>
            <a:r>
              <a:rPr lang="fr-FR" sz="4400" dirty="0" smtClean="0">
                <a:solidFill>
                  <a:srgbClr val="0070C0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Century Gothic" panose="020B0502020202020204" pitchFamily="34" charset="0"/>
              </a:rPr>
              <a:t>éthodes</a:t>
            </a:r>
            <a:r>
              <a:rPr lang="fr-FR" dirty="0" smtClean="0">
                <a:solidFill>
                  <a:srgbClr val="0070C0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Century Gothic" panose="020B0502020202020204" pitchFamily="34" charset="0"/>
              </a:rPr>
              <a:t> </a:t>
            </a:r>
            <a:r>
              <a:rPr lang="fr-FR" sz="6000" b="1" dirty="0" smtClean="0">
                <a:solidFill>
                  <a:srgbClr val="0070C0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Century Gothic" panose="020B0502020202020204" pitchFamily="34" charset="0"/>
              </a:rPr>
              <a:t>Agiles</a:t>
            </a:r>
            <a:r>
              <a:rPr lang="fr-FR" sz="6000" dirty="0" smtClean="0">
                <a:solidFill>
                  <a:srgbClr val="0070C0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Century Gothic" panose="020B0502020202020204" pitchFamily="34" charset="0"/>
              </a:rPr>
              <a:t> </a:t>
            </a:r>
            <a:r>
              <a:rPr lang="fr-FR" sz="4400" dirty="0" smtClean="0">
                <a:solidFill>
                  <a:srgbClr val="0070C0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Century Gothic" panose="020B0502020202020204" pitchFamily="34" charset="0"/>
              </a:rPr>
              <a:t>et </a:t>
            </a:r>
            <a:r>
              <a:rPr lang="fr-FR" sz="4800" dirty="0" smtClean="0">
                <a:solidFill>
                  <a:srgbClr val="0070C0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Century Gothic" panose="020B0502020202020204" pitchFamily="34" charset="0"/>
              </a:rPr>
              <a:t>C</a:t>
            </a:r>
            <a:r>
              <a:rPr lang="fr-FR" sz="4400" dirty="0" smtClean="0">
                <a:solidFill>
                  <a:srgbClr val="0070C0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Century Gothic" panose="020B0502020202020204" pitchFamily="34" charset="0"/>
              </a:rPr>
              <a:t>onception Centrée </a:t>
            </a:r>
            <a:br>
              <a:rPr lang="fr-FR" sz="4400" dirty="0" smtClean="0">
                <a:solidFill>
                  <a:srgbClr val="0070C0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Century Gothic" panose="020B0502020202020204" pitchFamily="34" charset="0"/>
              </a:rPr>
            </a:br>
            <a:r>
              <a:rPr lang="fr-FR" b="1" dirty="0" smtClean="0">
                <a:solidFill>
                  <a:srgbClr val="0070C0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Century Gothic" panose="020B0502020202020204" pitchFamily="34" charset="0"/>
              </a:rPr>
              <a:t>Utilisateur</a:t>
            </a:r>
            <a:endParaRPr lang="fr-FR" b="1" dirty="0">
              <a:solidFill>
                <a:srgbClr val="0070C0"/>
              </a:solidFill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-2516238" y="4932342"/>
            <a:ext cx="14701764" cy="1851767"/>
          </a:xfrm>
        </p:spPr>
        <p:txBody>
          <a:bodyPr>
            <a:noAutofit/>
          </a:bodyPr>
          <a:lstStyle/>
          <a:p>
            <a:pPr algn="ctr"/>
            <a:r>
              <a:rPr lang="fr-FR" sz="4000" b="1" dirty="0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P</a:t>
            </a:r>
            <a:r>
              <a:rPr lang="fr-FR" sz="3200" b="1" dirty="0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résentation </a:t>
            </a:r>
          </a:p>
          <a:p>
            <a:pPr algn="ctr"/>
            <a:r>
              <a:rPr lang="fr-FR" sz="3200" dirty="0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du rapprochement </a:t>
            </a:r>
            <a:r>
              <a:rPr lang="fr-FR" sz="2400" dirty="0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entre ces </a:t>
            </a:r>
            <a:r>
              <a:rPr lang="fr-FR" sz="3600" b="1" dirty="0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deux méthodes</a:t>
            </a:r>
            <a:endParaRPr lang="fr-FR" sz="3200" b="1" dirty="0">
              <a:solidFill>
                <a:schemeClr val="accent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Arc 6"/>
          <p:cNvSpPr/>
          <p:nvPr/>
        </p:nvSpPr>
        <p:spPr>
          <a:xfrm rot="2870312">
            <a:off x="4173044" y="3401123"/>
            <a:ext cx="899902" cy="1967932"/>
          </a:xfrm>
          <a:prstGeom prst="arc">
            <a:avLst>
              <a:gd name="adj1" fmla="val 15797793"/>
              <a:gd name="adj2" fmla="val 641695"/>
            </a:avLst>
          </a:prstGeom>
          <a:ln w="57150">
            <a:solidFill>
              <a:schemeClr val="accent1">
                <a:lumMod val="75000"/>
              </a:schemeClr>
            </a:solidFill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2846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allAtOnce"/>
      <p:bldP spid="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716" y="1542472"/>
            <a:ext cx="6951903" cy="5213927"/>
          </a:xfrm>
          <a:prstGeom prst="rect">
            <a:avLst/>
          </a:prstGeom>
        </p:spPr>
      </p:pic>
      <p:sp>
        <p:nvSpPr>
          <p:cNvPr id="5" name="Titre 1"/>
          <p:cNvSpPr txBox="1">
            <a:spLocks/>
          </p:cNvSpPr>
          <p:nvPr/>
        </p:nvSpPr>
        <p:spPr>
          <a:xfrm>
            <a:off x="892504" y="165762"/>
            <a:ext cx="10409658" cy="114580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4100" b="1" dirty="0" smtClean="0">
                <a:ln w="0"/>
                <a:latin typeface="Century Gothic" panose="020B0502020202020204" pitchFamily="34" charset="0"/>
              </a:rPr>
              <a:t>Conception</a:t>
            </a:r>
            <a:r>
              <a:rPr lang="fr-FR" dirty="0" smtClean="0">
                <a:ln w="0"/>
                <a:latin typeface="Century Gothic" panose="020B0502020202020204" pitchFamily="34" charset="0"/>
              </a:rPr>
              <a:t> </a:t>
            </a:r>
            <a:r>
              <a:rPr lang="fr-FR" sz="2800" dirty="0" smtClean="0">
                <a:ln w="0"/>
                <a:latin typeface="Century Gothic" panose="020B0502020202020204" pitchFamily="34" charset="0"/>
              </a:rPr>
              <a:t>centrée</a:t>
            </a:r>
            <a:r>
              <a:rPr lang="fr-FR" dirty="0" smtClean="0">
                <a:ln w="0"/>
                <a:latin typeface="Century Gothic" panose="020B0502020202020204" pitchFamily="34" charset="0"/>
              </a:rPr>
              <a:t> </a:t>
            </a:r>
            <a:r>
              <a:rPr lang="fr-FR" sz="4900" b="1" dirty="0" smtClean="0">
                <a:ln w="0"/>
                <a:latin typeface="Century Gothic" panose="020B0502020202020204" pitchFamily="34" charset="0"/>
              </a:rPr>
              <a:t>utilisateur</a:t>
            </a:r>
            <a:r>
              <a:rPr lang="fr-FR" sz="55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Hobo" pitchFamily="2" charset="0"/>
              </a:rPr>
              <a:t/>
            </a:r>
            <a:br>
              <a:rPr lang="fr-FR" sz="55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Hobo" pitchFamily="2" charset="0"/>
              </a:rPr>
            </a:br>
            <a:endParaRPr lang="fr-FR" sz="32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Hobo" pitchFamily="2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-1017664" y="-85334"/>
            <a:ext cx="258618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fr-FR" sz="66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{</a:t>
            </a:r>
            <a:endParaRPr lang="fr-FR" sz="66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Forme libre 6"/>
          <p:cNvSpPr/>
          <p:nvPr/>
        </p:nvSpPr>
        <p:spPr>
          <a:xfrm>
            <a:off x="1607128" y="858986"/>
            <a:ext cx="4787508" cy="424873"/>
          </a:xfrm>
          <a:custGeom>
            <a:avLst/>
            <a:gdLst>
              <a:gd name="connsiteX0" fmla="*/ 0 w 4787508"/>
              <a:gd name="connsiteY0" fmla="*/ 378691 h 424873"/>
              <a:gd name="connsiteX1" fmla="*/ 4775200 w 4787508"/>
              <a:gd name="connsiteY1" fmla="*/ 0 h 424873"/>
              <a:gd name="connsiteX2" fmla="*/ 1385455 w 4787508"/>
              <a:gd name="connsiteY2" fmla="*/ 378691 h 424873"/>
              <a:gd name="connsiteX3" fmla="*/ 1579419 w 4787508"/>
              <a:gd name="connsiteY3" fmla="*/ 360218 h 424873"/>
              <a:gd name="connsiteX4" fmla="*/ 3177309 w 4787508"/>
              <a:gd name="connsiteY4" fmla="*/ 360218 h 424873"/>
              <a:gd name="connsiteX5" fmla="*/ 2890982 w 4787508"/>
              <a:gd name="connsiteY5" fmla="*/ 424873 h 424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87508" h="424873">
                <a:moveTo>
                  <a:pt x="0" y="378691"/>
                </a:moveTo>
                <a:lnTo>
                  <a:pt x="4775200" y="0"/>
                </a:lnTo>
                <a:cubicBezTo>
                  <a:pt x="5006109" y="0"/>
                  <a:pt x="1918085" y="318655"/>
                  <a:pt x="1385455" y="378691"/>
                </a:cubicBezTo>
                <a:cubicBezTo>
                  <a:pt x="852825" y="438727"/>
                  <a:pt x="1280777" y="363297"/>
                  <a:pt x="1579419" y="360218"/>
                </a:cubicBezTo>
                <a:cubicBezTo>
                  <a:pt x="1878061" y="357139"/>
                  <a:pt x="2958715" y="349442"/>
                  <a:pt x="3177309" y="360218"/>
                </a:cubicBezTo>
                <a:cubicBezTo>
                  <a:pt x="3395903" y="370994"/>
                  <a:pt x="3143442" y="397933"/>
                  <a:pt x="2890982" y="424873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7586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892504" y="165762"/>
            <a:ext cx="10409658" cy="114580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4100" b="1" dirty="0" smtClean="0">
                <a:ln w="0"/>
                <a:latin typeface="Century Gothic" panose="020B0502020202020204" pitchFamily="34" charset="0"/>
              </a:rPr>
              <a:t>Pourquoi</a:t>
            </a:r>
            <a:r>
              <a:rPr lang="fr-FR" dirty="0" smtClean="0">
                <a:ln w="0"/>
                <a:latin typeface="Century Gothic" panose="020B0502020202020204" pitchFamily="34" charset="0"/>
              </a:rPr>
              <a:t> </a:t>
            </a:r>
            <a:r>
              <a:rPr lang="fr-FR" sz="2800" dirty="0" smtClean="0">
                <a:ln w="0"/>
                <a:latin typeface="Century Gothic" panose="020B0502020202020204" pitchFamily="34" charset="0"/>
              </a:rPr>
              <a:t>rapprocher</a:t>
            </a:r>
            <a:r>
              <a:rPr lang="fr-FR" sz="2800" b="1" dirty="0" smtClean="0">
                <a:ln w="0"/>
                <a:latin typeface="Century Gothic" panose="020B0502020202020204" pitchFamily="34" charset="0"/>
              </a:rPr>
              <a:t> ces </a:t>
            </a:r>
            <a:r>
              <a:rPr lang="fr-FR" sz="2800" dirty="0" smtClean="0">
                <a:ln w="0"/>
                <a:latin typeface="Century Gothic" panose="020B0502020202020204" pitchFamily="34" charset="0"/>
              </a:rPr>
              <a:t>deux</a:t>
            </a:r>
            <a:r>
              <a:rPr lang="fr-FR" sz="2800" b="1" dirty="0" smtClean="0">
                <a:ln w="0"/>
                <a:latin typeface="Century Gothic" panose="020B0502020202020204" pitchFamily="34" charset="0"/>
              </a:rPr>
              <a:t> </a:t>
            </a:r>
            <a:r>
              <a:rPr lang="fr-FR" sz="2900" b="1" dirty="0" smtClean="0">
                <a:ln w="0"/>
                <a:latin typeface="Century Gothic" panose="020B0502020202020204" pitchFamily="34" charset="0"/>
              </a:rPr>
              <a:t>méthodes?</a:t>
            </a:r>
            <a:endParaRPr lang="fr-FR" sz="21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Hobo" pitchFamily="2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-1017664" y="-85334"/>
            <a:ext cx="258618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fr-FR" sz="66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{</a:t>
            </a:r>
            <a:endParaRPr lang="fr-FR" sz="66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Forme libre 7"/>
          <p:cNvSpPr/>
          <p:nvPr/>
        </p:nvSpPr>
        <p:spPr>
          <a:xfrm>
            <a:off x="1568517" y="954677"/>
            <a:ext cx="4787508" cy="424873"/>
          </a:xfrm>
          <a:custGeom>
            <a:avLst/>
            <a:gdLst>
              <a:gd name="connsiteX0" fmla="*/ 0 w 4787508"/>
              <a:gd name="connsiteY0" fmla="*/ 378691 h 424873"/>
              <a:gd name="connsiteX1" fmla="*/ 4775200 w 4787508"/>
              <a:gd name="connsiteY1" fmla="*/ 0 h 424873"/>
              <a:gd name="connsiteX2" fmla="*/ 1385455 w 4787508"/>
              <a:gd name="connsiteY2" fmla="*/ 378691 h 424873"/>
              <a:gd name="connsiteX3" fmla="*/ 1579419 w 4787508"/>
              <a:gd name="connsiteY3" fmla="*/ 360218 h 424873"/>
              <a:gd name="connsiteX4" fmla="*/ 3177309 w 4787508"/>
              <a:gd name="connsiteY4" fmla="*/ 360218 h 424873"/>
              <a:gd name="connsiteX5" fmla="*/ 2890982 w 4787508"/>
              <a:gd name="connsiteY5" fmla="*/ 424873 h 424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87508" h="424873">
                <a:moveTo>
                  <a:pt x="0" y="378691"/>
                </a:moveTo>
                <a:lnTo>
                  <a:pt x="4775200" y="0"/>
                </a:lnTo>
                <a:cubicBezTo>
                  <a:pt x="5006109" y="0"/>
                  <a:pt x="1918085" y="318655"/>
                  <a:pt x="1385455" y="378691"/>
                </a:cubicBezTo>
                <a:cubicBezTo>
                  <a:pt x="852825" y="438727"/>
                  <a:pt x="1280777" y="363297"/>
                  <a:pt x="1579419" y="360218"/>
                </a:cubicBezTo>
                <a:cubicBezTo>
                  <a:pt x="1878061" y="357139"/>
                  <a:pt x="2958715" y="349442"/>
                  <a:pt x="3177309" y="360218"/>
                </a:cubicBezTo>
                <a:cubicBezTo>
                  <a:pt x="3395903" y="370994"/>
                  <a:pt x="3143442" y="397933"/>
                  <a:pt x="2890982" y="424873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582111" y="1379550"/>
            <a:ext cx="10409658" cy="114580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3200" dirty="0" smtClean="0">
                <a:ln w="0"/>
                <a:latin typeface="Century Gothic" panose="020B0502020202020204" pitchFamily="34" charset="0"/>
              </a:rPr>
              <a:t>Méthodes</a:t>
            </a:r>
            <a:r>
              <a:rPr lang="fr-FR" sz="3200" b="1" dirty="0" smtClean="0">
                <a:ln w="0"/>
                <a:latin typeface="Century Gothic" panose="020B0502020202020204" pitchFamily="34" charset="0"/>
              </a:rPr>
              <a:t> Agiles</a:t>
            </a:r>
            <a:endParaRPr lang="fr-FR" sz="1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Hobo" pitchFamily="2" charset="0"/>
            </a:endParaRPr>
          </a:p>
        </p:txBody>
      </p:sp>
      <p:sp>
        <p:nvSpPr>
          <p:cNvPr id="10" name="Titre 1"/>
          <p:cNvSpPr txBox="1">
            <a:spLocks/>
          </p:cNvSpPr>
          <p:nvPr/>
        </p:nvSpPr>
        <p:spPr>
          <a:xfrm>
            <a:off x="7140903" y="1379550"/>
            <a:ext cx="10409658" cy="114580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4100" b="1" dirty="0" smtClean="0">
                <a:ln w="0"/>
                <a:solidFill>
                  <a:srgbClr val="0070C0"/>
                </a:solidFill>
                <a:latin typeface="Century Gothic" panose="020B0502020202020204" pitchFamily="34" charset="0"/>
              </a:rPr>
              <a:t>C</a:t>
            </a:r>
            <a:r>
              <a:rPr lang="fr-FR" sz="3300" b="1" dirty="0" smtClean="0">
                <a:ln w="0"/>
                <a:solidFill>
                  <a:srgbClr val="0070C0"/>
                </a:solidFill>
                <a:latin typeface="Century Gothic" panose="020B0502020202020204" pitchFamily="34" charset="0"/>
              </a:rPr>
              <a:t>C</a:t>
            </a:r>
            <a:r>
              <a:rPr lang="fr-FR" sz="3700" dirty="0" smtClean="0">
                <a:ln w="0"/>
                <a:solidFill>
                  <a:srgbClr val="0070C0"/>
                </a:solidFill>
                <a:latin typeface="Century Gothic" panose="020B0502020202020204" pitchFamily="34" charset="0"/>
              </a:rPr>
              <a:t>U</a:t>
            </a:r>
            <a:endParaRPr lang="fr-FR" sz="18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0070C0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Hobo" pitchFamily="2" charset="0"/>
            </a:endParaRPr>
          </a:p>
        </p:txBody>
      </p:sp>
      <p:graphicFrame>
        <p:nvGraphicFramePr>
          <p:cNvPr id="3" name="Espace réservé du contenu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2439381"/>
              </p:ext>
            </p:extLst>
          </p:nvPr>
        </p:nvGraphicFramePr>
        <p:xfrm>
          <a:off x="892504" y="2416295"/>
          <a:ext cx="8397379" cy="39761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569096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530687" y="535709"/>
            <a:ext cx="8596668" cy="1320800"/>
          </a:xfrm>
        </p:spPr>
        <p:txBody>
          <a:bodyPr/>
          <a:lstStyle/>
          <a:p>
            <a:pPr algn="ctr"/>
            <a:r>
              <a:rPr lang="fr-FR" sz="4000" b="1" smtClean="0">
                <a:latin typeface="Century Gothic" panose="020B0502020202020204" pitchFamily="34" charset="0"/>
              </a:rPr>
              <a:t>Une</a:t>
            </a:r>
            <a:r>
              <a:rPr lang="fr-FR" smtClean="0">
                <a:latin typeface="Century Gothic" panose="020B0502020202020204" pitchFamily="34" charset="0"/>
              </a:rPr>
              <a:t> tentative de conciliation : la </a:t>
            </a:r>
            <a:r>
              <a:rPr lang="fr-FR" sz="4000" b="1" smtClean="0">
                <a:latin typeface="Century Gothic" panose="020B0502020202020204" pitchFamily="34" charset="0"/>
              </a:rPr>
              <a:t>méthode ACU</a:t>
            </a:r>
            <a:endParaRPr lang="fr-FR" sz="4000" b="1">
              <a:latin typeface="Century Gothic" panose="020B0502020202020204" pitchFamily="34" charset="0"/>
            </a:endParaRPr>
          </a:p>
        </p:txBody>
      </p:sp>
      <p:sp>
        <p:nvSpPr>
          <p:cNvPr id="5" name="Forme libre 4"/>
          <p:cNvSpPr/>
          <p:nvPr/>
        </p:nvSpPr>
        <p:spPr>
          <a:xfrm>
            <a:off x="2634079" y="1856509"/>
            <a:ext cx="4787508" cy="424873"/>
          </a:xfrm>
          <a:custGeom>
            <a:avLst/>
            <a:gdLst>
              <a:gd name="connsiteX0" fmla="*/ 0 w 4787508"/>
              <a:gd name="connsiteY0" fmla="*/ 378691 h 424873"/>
              <a:gd name="connsiteX1" fmla="*/ 4775200 w 4787508"/>
              <a:gd name="connsiteY1" fmla="*/ 0 h 424873"/>
              <a:gd name="connsiteX2" fmla="*/ 1385455 w 4787508"/>
              <a:gd name="connsiteY2" fmla="*/ 378691 h 424873"/>
              <a:gd name="connsiteX3" fmla="*/ 1579419 w 4787508"/>
              <a:gd name="connsiteY3" fmla="*/ 360218 h 424873"/>
              <a:gd name="connsiteX4" fmla="*/ 3177309 w 4787508"/>
              <a:gd name="connsiteY4" fmla="*/ 360218 h 424873"/>
              <a:gd name="connsiteX5" fmla="*/ 2890982 w 4787508"/>
              <a:gd name="connsiteY5" fmla="*/ 424873 h 424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87508" h="424873">
                <a:moveTo>
                  <a:pt x="0" y="378691"/>
                </a:moveTo>
                <a:lnTo>
                  <a:pt x="4775200" y="0"/>
                </a:lnTo>
                <a:cubicBezTo>
                  <a:pt x="5006109" y="0"/>
                  <a:pt x="1918085" y="318655"/>
                  <a:pt x="1385455" y="378691"/>
                </a:cubicBezTo>
                <a:cubicBezTo>
                  <a:pt x="852825" y="438727"/>
                  <a:pt x="1280777" y="363297"/>
                  <a:pt x="1579419" y="360218"/>
                </a:cubicBezTo>
                <a:cubicBezTo>
                  <a:pt x="1878061" y="357139"/>
                  <a:pt x="2958715" y="349442"/>
                  <a:pt x="3177309" y="360218"/>
                </a:cubicBezTo>
                <a:cubicBezTo>
                  <a:pt x="3395903" y="370994"/>
                  <a:pt x="3143442" y="397933"/>
                  <a:pt x="2890982" y="424873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3" name="Diagramme 2"/>
          <p:cNvGraphicFramePr/>
          <p:nvPr>
            <p:extLst/>
          </p:nvPr>
        </p:nvGraphicFramePr>
        <p:xfrm>
          <a:off x="1221509" y="2281382"/>
          <a:ext cx="8128000" cy="43333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084664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94955" y="263611"/>
            <a:ext cx="8596668" cy="730827"/>
          </a:xfrm>
        </p:spPr>
        <p:txBody>
          <a:bodyPr>
            <a:normAutofit fontScale="90000"/>
          </a:bodyPr>
          <a:lstStyle/>
          <a:p>
            <a:r>
              <a:rPr lang="fr-FR" sz="4000" b="1" dirty="0" smtClean="0">
                <a:latin typeface="Century Gothic" panose="020B0502020202020204" pitchFamily="34" charset="0"/>
              </a:rPr>
              <a:t>L’expérience : </a:t>
            </a:r>
            <a:r>
              <a:rPr lang="fr-FR" dirty="0" smtClean="0">
                <a:latin typeface="Century Gothic" panose="020B0502020202020204" pitchFamily="34" charset="0"/>
              </a:rPr>
              <a:t>une première </a:t>
            </a:r>
            <a:r>
              <a:rPr lang="fr-FR" b="1" dirty="0" smtClean="0">
                <a:latin typeface="Century Gothic" panose="020B0502020202020204" pitchFamily="34" charset="0"/>
              </a:rPr>
              <a:t>approche</a:t>
            </a:r>
            <a:endParaRPr lang="fr-FR" b="1" dirty="0">
              <a:latin typeface="Century Gothic" panose="020B0502020202020204" pitchFamily="34" charset="0"/>
            </a:endParaRPr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398214"/>
              </p:ext>
            </p:extLst>
          </p:nvPr>
        </p:nvGraphicFramePr>
        <p:xfrm>
          <a:off x="677690" y="2817370"/>
          <a:ext cx="8596312" cy="3610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Espace réservé du contenu 2"/>
          <p:cNvSpPr txBox="1">
            <a:spLocks/>
          </p:cNvSpPr>
          <p:nvPr/>
        </p:nvSpPr>
        <p:spPr>
          <a:xfrm>
            <a:off x="594955" y="1631758"/>
            <a:ext cx="8596668" cy="779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5 projets : 15 personnes travaillant dessus</a:t>
            </a:r>
          </a:p>
          <a:p>
            <a:pPr lvl="3"/>
            <a:r>
              <a:rPr lang="fr-FR" sz="1800" dirty="0" smtClean="0"/>
              <a:t>Entretiens des personnes et descriptifs des avis</a:t>
            </a:r>
          </a:p>
          <a:p>
            <a:pPr marL="0" indent="0">
              <a:buFont typeface="Wingdings 3" charset="2"/>
              <a:buNone/>
            </a:pP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-1017664" y="-85334"/>
            <a:ext cx="258618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fr-FR" sz="66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{</a:t>
            </a:r>
            <a:endParaRPr lang="fr-FR" sz="66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Forme libre 6"/>
          <p:cNvSpPr/>
          <p:nvPr/>
        </p:nvSpPr>
        <p:spPr>
          <a:xfrm>
            <a:off x="1640684" y="900931"/>
            <a:ext cx="4787508" cy="424873"/>
          </a:xfrm>
          <a:custGeom>
            <a:avLst/>
            <a:gdLst>
              <a:gd name="connsiteX0" fmla="*/ 0 w 4787508"/>
              <a:gd name="connsiteY0" fmla="*/ 378691 h 424873"/>
              <a:gd name="connsiteX1" fmla="*/ 4775200 w 4787508"/>
              <a:gd name="connsiteY1" fmla="*/ 0 h 424873"/>
              <a:gd name="connsiteX2" fmla="*/ 1385455 w 4787508"/>
              <a:gd name="connsiteY2" fmla="*/ 378691 h 424873"/>
              <a:gd name="connsiteX3" fmla="*/ 1579419 w 4787508"/>
              <a:gd name="connsiteY3" fmla="*/ 360218 h 424873"/>
              <a:gd name="connsiteX4" fmla="*/ 3177309 w 4787508"/>
              <a:gd name="connsiteY4" fmla="*/ 360218 h 424873"/>
              <a:gd name="connsiteX5" fmla="*/ 2890982 w 4787508"/>
              <a:gd name="connsiteY5" fmla="*/ 424873 h 424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87508" h="424873">
                <a:moveTo>
                  <a:pt x="0" y="378691"/>
                </a:moveTo>
                <a:lnTo>
                  <a:pt x="4775200" y="0"/>
                </a:lnTo>
                <a:cubicBezTo>
                  <a:pt x="5006109" y="0"/>
                  <a:pt x="1918085" y="318655"/>
                  <a:pt x="1385455" y="378691"/>
                </a:cubicBezTo>
                <a:cubicBezTo>
                  <a:pt x="852825" y="438727"/>
                  <a:pt x="1280777" y="363297"/>
                  <a:pt x="1579419" y="360218"/>
                </a:cubicBezTo>
                <a:cubicBezTo>
                  <a:pt x="1878061" y="357139"/>
                  <a:pt x="2958715" y="349442"/>
                  <a:pt x="3177309" y="360218"/>
                </a:cubicBezTo>
                <a:cubicBezTo>
                  <a:pt x="3395903" y="370994"/>
                  <a:pt x="3143442" y="397933"/>
                  <a:pt x="2890982" y="424873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75179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44446" y="134423"/>
            <a:ext cx="8596668" cy="668482"/>
          </a:xfrm>
        </p:spPr>
        <p:txBody>
          <a:bodyPr>
            <a:normAutofit fontScale="90000"/>
          </a:bodyPr>
          <a:lstStyle/>
          <a:p>
            <a:r>
              <a:rPr lang="fr-FR" sz="4400" b="1" dirty="0" smtClean="0">
                <a:latin typeface="Century Gothic" panose="020B0502020202020204" pitchFamily="34" charset="0"/>
              </a:rPr>
              <a:t>Agile</a:t>
            </a:r>
            <a:r>
              <a:rPr lang="fr-FR" dirty="0" smtClean="0">
                <a:latin typeface="Century Gothic" panose="020B0502020202020204" pitchFamily="34" charset="0"/>
              </a:rPr>
              <a:t> Centrée Utilisateur : </a:t>
            </a:r>
            <a:r>
              <a:rPr lang="fr-FR" b="1" dirty="0" smtClean="0">
                <a:latin typeface="Century Gothic" panose="020B0502020202020204" pitchFamily="34" charset="0"/>
              </a:rPr>
              <a:t>l’expérience</a:t>
            </a:r>
            <a:endParaRPr lang="fr-FR" b="1" dirty="0">
              <a:latin typeface="Century Gothic" panose="020B0502020202020204" pitchFamily="34" charset="0"/>
            </a:endParaRPr>
          </a:p>
        </p:txBody>
      </p:sp>
      <p:graphicFrame>
        <p:nvGraphicFramePr>
          <p:cNvPr id="3" name="Diagramme 2"/>
          <p:cNvGraphicFramePr/>
          <p:nvPr>
            <p:extLst>
              <p:ext uri="{D42A27DB-BD31-4B8C-83A1-F6EECF244321}">
                <p14:modId xmlns:p14="http://schemas.microsoft.com/office/powerpoint/2010/main" val="3917431169"/>
              </p:ext>
            </p:extLst>
          </p:nvPr>
        </p:nvGraphicFramePr>
        <p:xfrm>
          <a:off x="1011778" y="262218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ZoneTexte 3"/>
          <p:cNvSpPr txBox="1"/>
          <p:nvPr/>
        </p:nvSpPr>
        <p:spPr>
          <a:xfrm>
            <a:off x="-1017664" y="-85334"/>
            <a:ext cx="258618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fr-FR" sz="66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{</a:t>
            </a:r>
            <a:endParaRPr lang="fr-FR" sz="66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Forme libre 4"/>
          <p:cNvSpPr/>
          <p:nvPr/>
        </p:nvSpPr>
        <p:spPr>
          <a:xfrm>
            <a:off x="1640684" y="900931"/>
            <a:ext cx="4787508" cy="424873"/>
          </a:xfrm>
          <a:custGeom>
            <a:avLst/>
            <a:gdLst>
              <a:gd name="connsiteX0" fmla="*/ 0 w 4787508"/>
              <a:gd name="connsiteY0" fmla="*/ 378691 h 424873"/>
              <a:gd name="connsiteX1" fmla="*/ 4775200 w 4787508"/>
              <a:gd name="connsiteY1" fmla="*/ 0 h 424873"/>
              <a:gd name="connsiteX2" fmla="*/ 1385455 w 4787508"/>
              <a:gd name="connsiteY2" fmla="*/ 378691 h 424873"/>
              <a:gd name="connsiteX3" fmla="*/ 1579419 w 4787508"/>
              <a:gd name="connsiteY3" fmla="*/ 360218 h 424873"/>
              <a:gd name="connsiteX4" fmla="*/ 3177309 w 4787508"/>
              <a:gd name="connsiteY4" fmla="*/ 360218 h 424873"/>
              <a:gd name="connsiteX5" fmla="*/ 2890982 w 4787508"/>
              <a:gd name="connsiteY5" fmla="*/ 424873 h 424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87508" h="424873">
                <a:moveTo>
                  <a:pt x="0" y="378691"/>
                </a:moveTo>
                <a:lnTo>
                  <a:pt x="4775200" y="0"/>
                </a:lnTo>
                <a:cubicBezTo>
                  <a:pt x="5006109" y="0"/>
                  <a:pt x="1918085" y="318655"/>
                  <a:pt x="1385455" y="378691"/>
                </a:cubicBezTo>
                <a:cubicBezTo>
                  <a:pt x="852825" y="438727"/>
                  <a:pt x="1280777" y="363297"/>
                  <a:pt x="1579419" y="360218"/>
                </a:cubicBezTo>
                <a:cubicBezTo>
                  <a:pt x="1878061" y="357139"/>
                  <a:pt x="2958715" y="349442"/>
                  <a:pt x="3177309" y="360218"/>
                </a:cubicBezTo>
                <a:cubicBezTo>
                  <a:pt x="3395903" y="370994"/>
                  <a:pt x="3143442" y="397933"/>
                  <a:pt x="2890982" y="424873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18608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63322" y="0"/>
            <a:ext cx="9596414" cy="873142"/>
          </a:xfrm>
        </p:spPr>
        <p:txBody>
          <a:bodyPr>
            <a:normAutofit/>
          </a:bodyPr>
          <a:lstStyle/>
          <a:p>
            <a:r>
              <a:rPr lang="fr-FR" sz="3600" b="1" dirty="0" smtClean="0">
                <a:latin typeface="Century Gothic" panose="020B0502020202020204" pitchFamily="34" charset="0"/>
              </a:rPr>
              <a:t>Méthode </a:t>
            </a:r>
            <a:r>
              <a:rPr lang="fr-FR" sz="3200" dirty="0" smtClean="0">
                <a:latin typeface="Century Gothic" panose="020B0502020202020204" pitchFamily="34" charset="0"/>
              </a:rPr>
              <a:t>Agile Centrée Utilisateur : </a:t>
            </a:r>
            <a:r>
              <a:rPr lang="fr-FR" sz="3200" b="1" dirty="0" smtClean="0">
                <a:latin typeface="Century Gothic" panose="020B0502020202020204" pitchFamily="34" charset="0"/>
              </a:rPr>
              <a:t>les rôles</a:t>
            </a:r>
            <a:endParaRPr lang="fr-FR" sz="3200" b="1" dirty="0">
              <a:latin typeface="Century Gothic" panose="020B0502020202020204" pitchFamily="34" charset="0"/>
            </a:endParaRPr>
          </a:p>
        </p:txBody>
      </p:sp>
      <p:pic>
        <p:nvPicPr>
          <p:cNvPr id="7" name="Image 6" descr="Capture d’écra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966" y="2617639"/>
            <a:ext cx="7778829" cy="1684945"/>
          </a:xfrm>
          <a:prstGeom prst="rect">
            <a:avLst/>
          </a:prstGeom>
          <a:ln w="38100" cap="sq">
            <a:solidFill>
              <a:schemeClr val="accent1"/>
            </a:solidFill>
            <a:prstDash val="solid"/>
            <a:miter lim="800000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4" name="ZoneTexte 3"/>
          <p:cNvSpPr txBox="1"/>
          <p:nvPr/>
        </p:nvSpPr>
        <p:spPr>
          <a:xfrm>
            <a:off x="-1017664" y="-85334"/>
            <a:ext cx="258618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fr-FR" sz="66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{</a:t>
            </a:r>
            <a:endParaRPr lang="fr-FR" sz="66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Forme libre 4"/>
          <p:cNvSpPr/>
          <p:nvPr/>
        </p:nvSpPr>
        <p:spPr>
          <a:xfrm>
            <a:off x="1640684" y="900931"/>
            <a:ext cx="4787508" cy="424873"/>
          </a:xfrm>
          <a:custGeom>
            <a:avLst/>
            <a:gdLst>
              <a:gd name="connsiteX0" fmla="*/ 0 w 4787508"/>
              <a:gd name="connsiteY0" fmla="*/ 378691 h 424873"/>
              <a:gd name="connsiteX1" fmla="*/ 4775200 w 4787508"/>
              <a:gd name="connsiteY1" fmla="*/ 0 h 424873"/>
              <a:gd name="connsiteX2" fmla="*/ 1385455 w 4787508"/>
              <a:gd name="connsiteY2" fmla="*/ 378691 h 424873"/>
              <a:gd name="connsiteX3" fmla="*/ 1579419 w 4787508"/>
              <a:gd name="connsiteY3" fmla="*/ 360218 h 424873"/>
              <a:gd name="connsiteX4" fmla="*/ 3177309 w 4787508"/>
              <a:gd name="connsiteY4" fmla="*/ 360218 h 424873"/>
              <a:gd name="connsiteX5" fmla="*/ 2890982 w 4787508"/>
              <a:gd name="connsiteY5" fmla="*/ 424873 h 424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87508" h="424873">
                <a:moveTo>
                  <a:pt x="0" y="378691"/>
                </a:moveTo>
                <a:lnTo>
                  <a:pt x="4775200" y="0"/>
                </a:lnTo>
                <a:cubicBezTo>
                  <a:pt x="5006109" y="0"/>
                  <a:pt x="1918085" y="318655"/>
                  <a:pt x="1385455" y="378691"/>
                </a:cubicBezTo>
                <a:cubicBezTo>
                  <a:pt x="852825" y="438727"/>
                  <a:pt x="1280777" y="363297"/>
                  <a:pt x="1579419" y="360218"/>
                </a:cubicBezTo>
                <a:cubicBezTo>
                  <a:pt x="1878061" y="357139"/>
                  <a:pt x="2958715" y="349442"/>
                  <a:pt x="3177309" y="360218"/>
                </a:cubicBezTo>
                <a:cubicBezTo>
                  <a:pt x="3395903" y="370994"/>
                  <a:pt x="3143442" y="397933"/>
                  <a:pt x="2890982" y="424873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47772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68945" y="207696"/>
            <a:ext cx="8596668" cy="1320800"/>
          </a:xfrm>
        </p:spPr>
        <p:txBody>
          <a:bodyPr>
            <a:normAutofit/>
          </a:bodyPr>
          <a:lstStyle/>
          <a:p>
            <a:r>
              <a:rPr lang="fr-FR" b="1" dirty="0" smtClean="0">
                <a:latin typeface="Century Gothic" panose="020B0502020202020204" pitchFamily="34" charset="0"/>
              </a:rPr>
              <a:t>Procédure</a:t>
            </a:r>
            <a:r>
              <a:rPr lang="fr-FR" sz="3200" dirty="0" smtClean="0">
                <a:latin typeface="Century Gothic" panose="020B0502020202020204" pitchFamily="34" charset="0"/>
              </a:rPr>
              <a:t> : PHASE 1 / La </a:t>
            </a:r>
            <a:r>
              <a:rPr lang="fr-FR" sz="3200" b="1" dirty="0" smtClean="0">
                <a:latin typeface="Century Gothic" panose="020B0502020202020204" pitchFamily="34" charset="0"/>
              </a:rPr>
              <a:t>conception</a:t>
            </a:r>
            <a:endParaRPr lang="fr-FR" sz="3200" b="1" dirty="0">
              <a:latin typeface="Century Gothic" panose="020B0502020202020204" pitchFamily="34" charset="0"/>
            </a:endParaRPr>
          </a:p>
        </p:txBody>
      </p:sp>
      <p:pic>
        <p:nvPicPr>
          <p:cNvPr id="4" name="Image 3" descr="Capture d’écra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921553" y="113625"/>
            <a:ext cx="4784184" cy="7613927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-1017664" y="-85334"/>
            <a:ext cx="258618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fr-FR" sz="66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{</a:t>
            </a:r>
            <a:endParaRPr lang="fr-FR" sz="66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Forme libre 5"/>
          <p:cNvSpPr/>
          <p:nvPr/>
        </p:nvSpPr>
        <p:spPr>
          <a:xfrm>
            <a:off x="1640684" y="900931"/>
            <a:ext cx="4787508" cy="424873"/>
          </a:xfrm>
          <a:custGeom>
            <a:avLst/>
            <a:gdLst>
              <a:gd name="connsiteX0" fmla="*/ 0 w 4787508"/>
              <a:gd name="connsiteY0" fmla="*/ 378691 h 424873"/>
              <a:gd name="connsiteX1" fmla="*/ 4775200 w 4787508"/>
              <a:gd name="connsiteY1" fmla="*/ 0 h 424873"/>
              <a:gd name="connsiteX2" fmla="*/ 1385455 w 4787508"/>
              <a:gd name="connsiteY2" fmla="*/ 378691 h 424873"/>
              <a:gd name="connsiteX3" fmla="*/ 1579419 w 4787508"/>
              <a:gd name="connsiteY3" fmla="*/ 360218 h 424873"/>
              <a:gd name="connsiteX4" fmla="*/ 3177309 w 4787508"/>
              <a:gd name="connsiteY4" fmla="*/ 360218 h 424873"/>
              <a:gd name="connsiteX5" fmla="*/ 2890982 w 4787508"/>
              <a:gd name="connsiteY5" fmla="*/ 424873 h 424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87508" h="424873">
                <a:moveTo>
                  <a:pt x="0" y="378691"/>
                </a:moveTo>
                <a:lnTo>
                  <a:pt x="4775200" y="0"/>
                </a:lnTo>
                <a:cubicBezTo>
                  <a:pt x="5006109" y="0"/>
                  <a:pt x="1918085" y="318655"/>
                  <a:pt x="1385455" y="378691"/>
                </a:cubicBezTo>
                <a:cubicBezTo>
                  <a:pt x="852825" y="438727"/>
                  <a:pt x="1280777" y="363297"/>
                  <a:pt x="1579419" y="360218"/>
                </a:cubicBezTo>
                <a:cubicBezTo>
                  <a:pt x="1878061" y="357139"/>
                  <a:pt x="2958715" y="349442"/>
                  <a:pt x="3177309" y="360218"/>
                </a:cubicBezTo>
                <a:cubicBezTo>
                  <a:pt x="3395903" y="370994"/>
                  <a:pt x="3143442" y="397933"/>
                  <a:pt x="2890982" y="424873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85253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60556" y="173373"/>
            <a:ext cx="10731694" cy="1320800"/>
          </a:xfrm>
        </p:spPr>
        <p:txBody>
          <a:bodyPr>
            <a:normAutofit/>
          </a:bodyPr>
          <a:lstStyle/>
          <a:p>
            <a:r>
              <a:rPr lang="fr-FR" b="1" dirty="0">
                <a:latin typeface="Century Gothic" panose="020B0502020202020204" pitchFamily="34" charset="0"/>
              </a:rPr>
              <a:t>Procédure</a:t>
            </a:r>
            <a:r>
              <a:rPr lang="fr-FR" sz="3200" dirty="0">
                <a:latin typeface="Century Gothic" panose="020B0502020202020204" pitchFamily="34" charset="0"/>
              </a:rPr>
              <a:t> : </a:t>
            </a:r>
            <a:r>
              <a:rPr lang="fr-FR" sz="3200" dirty="0" smtClean="0">
                <a:latin typeface="Century Gothic" panose="020B0502020202020204" pitchFamily="34" charset="0"/>
              </a:rPr>
              <a:t>PHASE 2 / Le </a:t>
            </a:r>
            <a:r>
              <a:rPr lang="fr-FR" sz="3200" b="1" dirty="0" smtClean="0">
                <a:latin typeface="Century Gothic" panose="020B0502020202020204" pitchFamily="34" charset="0"/>
              </a:rPr>
              <a:t>développement</a:t>
            </a:r>
            <a:endParaRPr lang="fr-FR" sz="3200" b="1" dirty="0">
              <a:latin typeface="Century Gothic" panose="020B0502020202020204" pitchFamily="34" charset="0"/>
            </a:endParaRPr>
          </a:p>
        </p:txBody>
      </p:sp>
      <p:pic>
        <p:nvPicPr>
          <p:cNvPr id="4" name="Image 3" descr="Capture d’écra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075974" y="472065"/>
            <a:ext cx="4745066" cy="7239416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-1017664" y="-85334"/>
            <a:ext cx="258618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fr-FR" sz="66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{</a:t>
            </a:r>
            <a:endParaRPr lang="fr-FR" sz="66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Forme libre 5"/>
          <p:cNvSpPr/>
          <p:nvPr/>
        </p:nvSpPr>
        <p:spPr>
          <a:xfrm>
            <a:off x="1640684" y="900931"/>
            <a:ext cx="4787508" cy="424873"/>
          </a:xfrm>
          <a:custGeom>
            <a:avLst/>
            <a:gdLst>
              <a:gd name="connsiteX0" fmla="*/ 0 w 4787508"/>
              <a:gd name="connsiteY0" fmla="*/ 378691 h 424873"/>
              <a:gd name="connsiteX1" fmla="*/ 4775200 w 4787508"/>
              <a:gd name="connsiteY1" fmla="*/ 0 h 424873"/>
              <a:gd name="connsiteX2" fmla="*/ 1385455 w 4787508"/>
              <a:gd name="connsiteY2" fmla="*/ 378691 h 424873"/>
              <a:gd name="connsiteX3" fmla="*/ 1579419 w 4787508"/>
              <a:gd name="connsiteY3" fmla="*/ 360218 h 424873"/>
              <a:gd name="connsiteX4" fmla="*/ 3177309 w 4787508"/>
              <a:gd name="connsiteY4" fmla="*/ 360218 h 424873"/>
              <a:gd name="connsiteX5" fmla="*/ 2890982 w 4787508"/>
              <a:gd name="connsiteY5" fmla="*/ 424873 h 424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87508" h="424873">
                <a:moveTo>
                  <a:pt x="0" y="378691"/>
                </a:moveTo>
                <a:lnTo>
                  <a:pt x="4775200" y="0"/>
                </a:lnTo>
                <a:cubicBezTo>
                  <a:pt x="5006109" y="0"/>
                  <a:pt x="1918085" y="318655"/>
                  <a:pt x="1385455" y="378691"/>
                </a:cubicBezTo>
                <a:cubicBezTo>
                  <a:pt x="852825" y="438727"/>
                  <a:pt x="1280777" y="363297"/>
                  <a:pt x="1579419" y="360218"/>
                </a:cubicBezTo>
                <a:cubicBezTo>
                  <a:pt x="1878061" y="357139"/>
                  <a:pt x="2958715" y="349442"/>
                  <a:pt x="3177309" y="360218"/>
                </a:cubicBezTo>
                <a:cubicBezTo>
                  <a:pt x="3395903" y="370994"/>
                  <a:pt x="3143442" y="397933"/>
                  <a:pt x="2890982" y="424873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87443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29004" y="139817"/>
            <a:ext cx="8596668" cy="1320800"/>
          </a:xfrm>
        </p:spPr>
        <p:txBody>
          <a:bodyPr>
            <a:normAutofit/>
          </a:bodyPr>
          <a:lstStyle/>
          <a:p>
            <a:r>
              <a:rPr lang="fr-FR" b="1" dirty="0">
                <a:latin typeface="Century Gothic" panose="020B0502020202020204" pitchFamily="34" charset="0"/>
              </a:rPr>
              <a:t>Procédure </a:t>
            </a:r>
            <a:r>
              <a:rPr lang="fr-FR" sz="3200" dirty="0">
                <a:latin typeface="Century Gothic" panose="020B0502020202020204" pitchFamily="34" charset="0"/>
              </a:rPr>
              <a:t>: </a:t>
            </a:r>
            <a:r>
              <a:rPr lang="fr-FR" sz="3200" dirty="0" smtClean="0">
                <a:latin typeface="Century Gothic" panose="020B0502020202020204" pitchFamily="34" charset="0"/>
              </a:rPr>
              <a:t>PHASE 3 / La </a:t>
            </a:r>
            <a:r>
              <a:rPr lang="fr-FR" sz="3200" b="1" dirty="0" smtClean="0">
                <a:latin typeface="Century Gothic" panose="020B0502020202020204" pitchFamily="34" charset="0"/>
              </a:rPr>
              <a:t>validation</a:t>
            </a:r>
            <a:endParaRPr lang="fr-FR" sz="3200" b="1" dirty="0">
              <a:latin typeface="Century Gothic" panose="020B0502020202020204" pitchFamily="34" charset="0"/>
            </a:endParaRPr>
          </a:p>
        </p:txBody>
      </p:sp>
      <p:pic>
        <p:nvPicPr>
          <p:cNvPr id="3" name="Image 2" descr="Capture d’écra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426" y="2097246"/>
            <a:ext cx="5365147" cy="3597805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-1017664" y="-85334"/>
            <a:ext cx="258618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fr-FR" sz="66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{</a:t>
            </a:r>
            <a:endParaRPr lang="fr-FR" sz="66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Forme libre 4"/>
          <p:cNvSpPr/>
          <p:nvPr/>
        </p:nvSpPr>
        <p:spPr>
          <a:xfrm>
            <a:off x="1640684" y="900931"/>
            <a:ext cx="4787508" cy="424873"/>
          </a:xfrm>
          <a:custGeom>
            <a:avLst/>
            <a:gdLst>
              <a:gd name="connsiteX0" fmla="*/ 0 w 4787508"/>
              <a:gd name="connsiteY0" fmla="*/ 378691 h 424873"/>
              <a:gd name="connsiteX1" fmla="*/ 4775200 w 4787508"/>
              <a:gd name="connsiteY1" fmla="*/ 0 h 424873"/>
              <a:gd name="connsiteX2" fmla="*/ 1385455 w 4787508"/>
              <a:gd name="connsiteY2" fmla="*/ 378691 h 424873"/>
              <a:gd name="connsiteX3" fmla="*/ 1579419 w 4787508"/>
              <a:gd name="connsiteY3" fmla="*/ 360218 h 424873"/>
              <a:gd name="connsiteX4" fmla="*/ 3177309 w 4787508"/>
              <a:gd name="connsiteY4" fmla="*/ 360218 h 424873"/>
              <a:gd name="connsiteX5" fmla="*/ 2890982 w 4787508"/>
              <a:gd name="connsiteY5" fmla="*/ 424873 h 424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87508" h="424873">
                <a:moveTo>
                  <a:pt x="0" y="378691"/>
                </a:moveTo>
                <a:lnTo>
                  <a:pt x="4775200" y="0"/>
                </a:lnTo>
                <a:cubicBezTo>
                  <a:pt x="5006109" y="0"/>
                  <a:pt x="1918085" y="318655"/>
                  <a:pt x="1385455" y="378691"/>
                </a:cubicBezTo>
                <a:cubicBezTo>
                  <a:pt x="852825" y="438727"/>
                  <a:pt x="1280777" y="363297"/>
                  <a:pt x="1579419" y="360218"/>
                </a:cubicBezTo>
                <a:cubicBezTo>
                  <a:pt x="1878061" y="357139"/>
                  <a:pt x="2958715" y="349442"/>
                  <a:pt x="3177309" y="360218"/>
                </a:cubicBezTo>
                <a:cubicBezTo>
                  <a:pt x="3395903" y="370994"/>
                  <a:pt x="3143442" y="397933"/>
                  <a:pt x="2890982" y="424873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96349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0" y="1149568"/>
            <a:ext cx="10118840" cy="1630578"/>
          </a:xfrm>
        </p:spPr>
        <p:txBody>
          <a:bodyPr>
            <a:noAutofit/>
          </a:bodyPr>
          <a:lstStyle/>
          <a:p>
            <a:pPr algn="ctr"/>
            <a:r>
              <a:rPr lang="fr-FR" sz="5400" b="1" dirty="0" smtClean="0">
                <a:latin typeface="Century Gothic" panose="020B0502020202020204" pitchFamily="34" charset="0"/>
              </a:rPr>
              <a:t>Cas</a:t>
            </a:r>
            <a:r>
              <a:rPr lang="fr-FR" sz="4800" b="1" dirty="0" smtClean="0">
                <a:latin typeface="Century Gothic" panose="020B0502020202020204" pitchFamily="34" charset="0"/>
              </a:rPr>
              <a:t> </a:t>
            </a:r>
            <a:r>
              <a:rPr lang="fr-FR" sz="4800" dirty="0" smtClean="0">
                <a:latin typeface="Century Gothic" panose="020B0502020202020204" pitchFamily="34" charset="0"/>
              </a:rPr>
              <a:t>pratique :</a:t>
            </a:r>
            <a:r>
              <a:rPr lang="fr-FR" sz="4400" dirty="0" smtClean="0">
                <a:latin typeface="Century Gothic" panose="020B0502020202020204" pitchFamily="34" charset="0"/>
              </a:rPr>
              <a:t> </a:t>
            </a:r>
            <a:br>
              <a:rPr lang="fr-FR" sz="4400" dirty="0" smtClean="0">
                <a:latin typeface="Century Gothic" panose="020B0502020202020204" pitchFamily="34" charset="0"/>
              </a:rPr>
            </a:br>
            <a:r>
              <a:rPr lang="fr-FR" sz="4400" dirty="0" smtClean="0">
                <a:latin typeface="Century Gothic" panose="020B0502020202020204" pitchFamily="34" charset="0"/>
              </a:rPr>
              <a:t>Le projet </a:t>
            </a:r>
            <a:r>
              <a:rPr lang="fr-FR" sz="4400" b="1" dirty="0" err="1" smtClean="0">
                <a:latin typeface="Century Gothic" panose="020B0502020202020204" pitchFamily="34" charset="0"/>
              </a:rPr>
              <a:t>Cat’s</a:t>
            </a:r>
            <a:r>
              <a:rPr lang="fr-FR" sz="4400" b="1" dirty="0" smtClean="0">
                <a:latin typeface="Century Gothic" panose="020B0502020202020204" pitchFamily="34" charset="0"/>
              </a:rPr>
              <a:t> </a:t>
            </a:r>
            <a:r>
              <a:rPr lang="fr-FR" sz="4400" b="1" dirty="0" err="1" smtClean="0">
                <a:latin typeface="Century Gothic" panose="020B0502020202020204" pitchFamily="34" charset="0"/>
              </a:rPr>
              <a:t>Eyes</a:t>
            </a:r>
            <a:endParaRPr lang="fr-FR" sz="4800" b="1" dirty="0">
              <a:latin typeface="Century Gothic" panose="020B0502020202020204" pitchFamily="34" charset="0"/>
            </a:endParaRPr>
          </a:p>
        </p:txBody>
      </p:sp>
      <p:sp>
        <p:nvSpPr>
          <p:cNvPr id="5" name="Forme libre 4"/>
          <p:cNvSpPr/>
          <p:nvPr/>
        </p:nvSpPr>
        <p:spPr>
          <a:xfrm>
            <a:off x="2638467" y="2955637"/>
            <a:ext cx="4787508" cy="424873"/>
          </a:xfrm>
          <a:custGeom>
            <a:avLst/>
            <a:gdLst>
              <a:gd name="connsiteX0" fmla="*/ 0 w 4787508"/>
              <a:gd name="connsiteY0" fmla="*/ 378691 h 424873"/>
              <a:gd name="connsiteX1" fmla="*/ 4775200 w 4787508"/>
              <a:gd name="connsiteY1" fmla="*/ 0 h 424873"/>
              <a:gd name="connsiteX2" fmla="*/ 1385455 w 4787508"/>
              <a:gd name="connsiteY2" fmla="*/ 378691 h 424873"/>
              <a:gd name="connsiteX3" fmla="*/ 1579419 w 4787508"/>
              <a:gd name="connsiteY3" fmla="*/ 360218 h 424873"/>
              <a:gd name="connsiteX4" fmla="*/ 3177309 w 4787508"/>
              <a:gd name="connsiteY4" fmla="*/ 360218 h 424873"/>
              <a:gd name="connsiteX5" fmla="*/ 2890982 w 4787508"/>
              <a:gd name="connsiteY5" fmla="*/ 424873 h 424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87508" h="424873">
                <a:moveTo>
                  <a:pt x="0" y="378691"/>
                </a:moveTo>
                <a:lnTo>
                  <a:pt x="4775200" y="0"/>
                </a:lnTo>
                <a:cubicBezTo>
                  <a:pt x="5006109" y="0"/>
                  <a:pt x="1918085" y="318655"/>
                  <a:pt x="1385455" y="378691"/>
                </a:cubicBezTo>
                <a:cubicBezTo>
                  <a:pt x="852825" y="438727"/>
                  <a:pt x="1280777" y="363297"/>
                  <a:pt x="1579419" y="360218"/>
                </a:cubicBezTo>
                <a:cubicBezTo>
                  <a:pt x="1878061" y="357139"/>
                  <a:pt x="2958715" y="349442"/>
                  <a:pt x="3177309" y="360218"/>
                </a:cubicBezTo>
                <a:cubicBezTo>
                  <a:pt x="3395903" y="370994"/>
                  <a:pt x="3143442" y="397933"/>
                  <a:pt x="2890982" y="424873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523" y="3648280"/>
            <a:ext cx="3620111" cy="2679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3443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2"/>
          <p:cNvGraphicFramePr/>
          <p:nvPr>
            <p:extLst>
              <p:ext uri="{D42A27DB-BD31-4B8C-83A1-F6EECF244321}">
                <p14:modId xmlns:p14="http://schemas.microsoft.com/office/powerpoint/2010/main" val="3485757566"/>
              </p:ext>
            </p:extLst>
          </p:nvPr>
        </p:nvGraphicFramePr>
        <p:xfrm>
          <a:off x="-2" y="691978"/>
          <a:ext cx="10566401" cy="50831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384829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9D570E31-9E0C-460C-A8AB-7B42020FAA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graphicEl>
                                              <a:dgm id="{9D570E31-9E0C-460C-A8AB-7B42020FAA4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graphicEl>
                                              <a:dgm id="{9D570E31-9E0C-460C-A8AB-7B42020FAA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graphicEl>
                                              <a:dgm id="{9D570E31-9E0C-460C-A8AB-7B42020FAA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83FBA1B-B38F-437C-A4D7-414C585012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graphicEl>
                                              <a:dgm id="{C83FBA1B-B38F-437C-A4D7-414C585012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graphicEl>
                                              <a:dgm id="{C83FBA1B-B38F-437C-A4D7-414C585012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5" dur="1000"/>
                                        <p:tgtEl>
                                          <p:spTgt spid="7">
                                            <p:graphicEl>
                                              <a:dgm id="{C83FBA1B-B38F-437C-A4D7-414C5850125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755BC73E-CD31-4BF5-B1C5-4A4ACAA711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graphicEl>
                                              <a:dgm id="{755BC73E-CD31-4BF5-B1C5-4A4ACAA7115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graphicEl>
                                              <a:dgm id="{755BC73E-CD31-4BF5-B1C5-4A4ACAA711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graphicEl>
                                              <a:dgm id="{755BC73E-CD31-4BF5-B1C5-4A4ACAA711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7446473B-C5F4-406F-AC14-BD4F036A6A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>
                                            <p:graphicEl>
                                              <a:dgm id="{7446473B-C5F4-406F-AC14-BD4F036A6A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>
                                            <p:graphicEl>
                                              <a:dgm id="{7446473B-C5F4-406F-AC14-BD4F036A6A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7" dur="1000"/>
                                        <p:tgtEl>
                                          <p:spTgt spid="7">
                                            <p:graphicEl>
                                              <a:dgm id="{7446473B-C5F4-406F-AC14-BD4F036A6A9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96B8186-5A51-43CF-804C-BC101821A7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>
                                            <p:graphicEl>
                                              <a:dgm id="{396B8186-5A51-43CF-804C-BC101821A79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>
                                            <p:graphicEl>
                                              <a:dgm id="{396B8186-5A51-43CF-804C-BC101821A7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>
                                            <p:graphicEl>
                                              <a:dgm id="{396B8186-5A51-43CF-804C-BC101821A7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8EDEDC3-1590-451D-A055-5F7567D62F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graphicEl>
                                              <a:dgm id="{48EDEDC3-1590-451D-A055-5F7567D62F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>
                                            <p:graphicEl>
                                              <a:dgm id="{48EDEDC3-1590-451D-A055-5F7567D62F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9" dur="1000"/>
                                        <p:tgtEl>
                                          <p:spTgt spid="7">
                                            <p:graphicEl>
                                              <a:dgm id="{48EDEDC3-1590-451D-A055-5F7567D62FD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 txBox="1">
            <a:spLocks/>
          </p:cNvSpPr>
          <p:nvPr/>
        </p:nvSpPr>
        <p:spPr>
          <a:xfrm>
            <a:off x="699557" y="138057"/>
            <a:ext cx="10409658" cy="114580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2900" b="1" dirty="0" smtClean="0">
                <a:ln w="0"/>
                <a:latin typeface="Century Gothic" panose="020B0502020202020204" pitchFamily="34" charset="0"/>
              </a:rPr>
              <a:t>Présentation</a:t>
            </a:r>
            <a:r>
              <a:rPr lang="fr-FR" sz="4100" b="1" dirty="0" smtClean="0">
                <a:ln w="0"/>
                <a:latin typeface="Century Gothic" panose="020B0502020202020204" pitchFamily="34" charset="0"/>
              </a:rPr>
              <a:t> </a:t>
            </a:r>
            <a:r>
              <a:rPr lang="fr-FR" sz="2100" dirty="0" smtClean="0">
                <a:ln w="0"/>
                <a:latin typeface="Century Gothic" panose="020B0502020202020204" pitchFamily="34" charset="0"/>
              </a:rPr>
              <a:t>de l’application et des</a:t>
            </a:r>
            <a:r>
              <a:rPr lang="fr-FR" sz="2900" dirty="0" smtClean="0">
                <a:ln w="0"/>
                <a:latin typeface="Century Gothic" panose="020B0502020202020204" pitchFamily="34" charset="0"/>
              </a:rPr>
              <a:t> </a:t>
            </a:r>
            <a:r>
              <a:rPr lang="fr-FR" sz="3300" b="1" dirty="0" smtClean="0">
                <a:ln w="0"/>
                <a:latin typeface="Century Gothic" panose="020B0502020202020204" pitchFamily="34" charset="0"/>
              </a:rPr>
              <a:t>acteurs du projet</a:t>
            </a:r>
            <a:endParaRPr lang="fr-FR" sz="1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Hobo" pitchFamily="2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-1017664" y="-85334"/>
            <a:ext cx="258618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fr-FR" sz="66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{</a:t>
            </a:r>
            <a:endParaRPr lang="fr-FR" sz="66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Forme libre 6"/>
          <p:cNvSpPr/>
          <p:nvPr/>
        </p:nvSpPr>
        <p:spPr>
          <a:xfrm>
            <a:off x="1640684" y="900931"/>
            <a:ext cx="4787508" cy="424873"/>
          </a:xfrm>
          <a:custGeom>
            <a:avLst/>
            <a:gdLst>
              <a:gd name="connsiteX0" fmla="*/ 0 w 4787508"/>
              <a:gd name="connsiteY0" fmla="*/ 378691 h 424873"/>
              <a:gd name="connsiteX1" fmla="*/ 4775200 w 4787508"/>
              <a:gd name="connsiteY1" fmla="*/ 0 h 424873"/>
              <a:gd name="connsiteX2" fmla="*/ 1385455 w 4787508"/>
              <a:gd name="connsiteY2" fmla="*/ 378691 h 424873"/>
              <a:gd name="connsiteX3" fmla="*/ 1579419 w 4787508"/>
              <a:gd name="connsiteY3" fmla="*/ 360218 h 424873"/>
              <a:gd name="connsiteX4" fmla="*/ 3177309 w 4787508"/>
              <a:gd name="connsiteY4" fmla="*/ 360218 h 424873"/>
              <a:gd name="connsiteX5" fmla="*/ 2890982 w 4787508"/>
              <a:gd name="connsiteY5" fmla="*/ 424873 h 424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87508" h="424873">
                <a:moveTo>
                  <a:pt x="0" y="378691"/>
                </a:moveTo>
                <a:lnTo>
                  <a:pt x="4775200" y="0"/>
                </a:lnTo>
                <a:cubicBezTo>
                  <a:pt x="5006109" y="0"/>
                  <a:pt x="1918085" y="318655"/>
                  <a:pt x="1385455" y="378691"/>
                </a:cubicBezTo>
                <a:cubicBezTo>
                  <a:pt x="852825" y="438727"/>
                  <a:pt x="1280777" y="363297"/>
                  <a:pt x="1579419" y="360218"/>
                </a:cubicBezTo>
                <a:cubicBezTo>
                  <a:pt x="1878061" y="357139"/>
                  <a:pt x="2958715" y="349442"/>
                  <a:pt x="3177309" y="360218"/>
                </a:cubicBezTo>
                <a:cubicBezTo>
                  <a:pt x="3395903" y="370994"/>
                  <a:pt x="3143442" y="397933"/>
                  <a:pt x="2890982" y="424873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699557" y="2324776"/>
            <a:ext cx="5558630" cy="3880773"/>
          </a:xfrm>
        </p:spPr>
        <p:txBody>
          <a:bodyPr/>
          <a:lstStyle/>
          <a:p>
            <a:pPr lvl="0" algn="just"/>
            <a:r>
              <a:rPr lang="fr-FR" sz="2000" b="1" dirty="0">
                <a:latin typeface="Century Gothic" panose="020B0502020202020204" pitchFamily="34" charset="0"/>
              </a:rPr>
              <a:t>Application mobile </a:t>
            </a:r>
            <a:r>
              <a:rPr lang="fr-FR" dirty="0">
                <a:latin typeface="Century Gothic" panose="020B0502020202020204" pitchFamily="34" charset="0"/>
              </a:rPr>
              <a:t>permettant d'avoir les informations en temps </a:t>
            </a:r>
            <a:r>
              <a:rPr lang="fr-FR" dirty="0" smtClean="0">
                <a:latin typeface="Century Gothic" panose="020B0502020202020204" pitchFamily="34" charset="0"/>
              </a:rPr>
              <a:t>réel </a:t>
            </a:r>
            <a:r>
              <a:rPr lang="fr-FR" dirty="0">
                <a:latin typeface="Century Gothic" panose="020B0502020202020204" pitchFamily="34" charset="0"/>
              </a:rPr>
              <a:t>sur ses contacts (ex : dispo, lieu , activité)</a:t>
            </a:r>
          </a:p>
          <a:p>
            <a:pPr algn="just"/>
            <a:endParaRPr lang="fr-FR" dirty="0">
              <a:latin typeface="Century Gothic" panose="020B0502020202020204" pitchFamily="34" charset="0"/>
            </a:endParaRPr>
          </a:p>
          <a:p>
            <a:pPr lvl="0" algn="just"/>
            <a:r>
              <a:rPr lang="fr-FR" sz="2000" dirty="0">
                <a:latin typeface="Century Gothic" panose="020B0502020202020204" pitchFamily="34" charset="0"/>
              </a:rPr>
              <a:t>Propose d'interagir au changement de situation d'un contact </a:t>
            </a:r>
            <a:r>
              <a:rPr lang="fr-FR" dirty="0">
                <a:latin typeface="Century Gothic" panose="020B0502020202020204" pitchFamily="34" charset="0"/>
              </a:rPr>
              <a:t>(ex : proposer de boire un verre à un ami)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8192" y="1715810"/>
            <a:ext cx="2898287" cy="407000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9834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 txBox="1">
            <a:spLocks/>
          </p:cNvSpPr>
          <p:nvPr/>
        </p:nvSpPr>
        <p:spPr>
          <a:xfrm>
            <a:off x="699557" y="138057"/>
            <a:ext cx="10409658" cy="114580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2900" b="1" dirty="0" smtClean="0">
                <a:ln w="0"/>
                <a:latin typeface="Century Gothic" panose="020B0502020202020204" pitchFamily="34" charset="0"/>
              </a:rPr>
              <a:t>Présentation</a:t>
            </a:r>
            <a:r>
              <a:rPr lang="fr-FR" sz="4100" b="1" dirty="0" smtClean="0">
                <a:ln w="0"/>
                <a:latin typeface="Century Gothic" panose="020B0502020202020204" pitchFamily="34" charset="0"/>
              </a:rPr>
              <a:t> </a:t>
            </a:r>
            <a:r>
              <a:rPr lang="fr-FR" sz="2100" dirty="0" smtClean="0">
                <a:ln w="0"/>
                <a:latin typeface="Century Gothic" panose="020B0502020202020204" pitchFamily="34" charset="0"/>
              </a:rPr>
              <a:t>de l’application et des</a:t>
            </a:r>
            <a:r>
              <a:rPr lang="fr-FR" sz="2900" dirty="0" smtClean="0">
                <a:ln w="0"/>
                <a:latin typeface="Century Gothic" panose="020B0502020202020204" pitchFamily="34" charset="0"/>
              </a:rPr>
              <a:t> </a:t>
            </a:r>
            <a:r>
              <a:rPr lang="fr-FR" sz="3300" b="1" dirty="0" smtClean="0">
                <a:ln w="0"/>
                <a:latin typeface="Century Gothic" panose="020B0502020202020204" pitchFamily="34" charset="0"/>
              </a:rPr>
              <a:t>acteurs du projet</a:t>
            </a:r>
            <a:endParaRPr lang="fr-FR" sz="1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Hobo" pitchFamily="2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-1017664" y="-85334"/>
            <a:ext cx="258618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fr-FR" sz="66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{</a:t>
            </a:r>
            <a:endParaRPr lang="fr-FR" sz="66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Forme libre 6"/>
          <p:cNvSpPr/>
          <p:nvPr/>
        </p:nvSpPr>
        <p:spPr>
          <a:xfrm>
            <a:off x="1640684" y="900931"/>
            <a:ext cx="4787508" cy="424873"/>
          </a:xfrm>
          <a:custGeom>
            <a:avLst/>
            <a:gdLst>
              <a:gd name="connsiteX0" fmla="*/ 0 w 4787508"/>
              <a:gd name="connsiteY0" fmla="*/ 378691 h 424873"/>
              <a:gd name="connsiteX1" fmla="*/ 4775200 w 4787508"/>
              <a:gd name="connsiteY1" fmla="*/ 0 h 424873"/>
              <a:gd name="connsiteX2" fmla="*/ 1385455 w 4787508"/>
              <a:gd name="connsiteY2" fmla="*/ 378691 h 424873"/>
              <a:gd name="connsiteX3" fmla="*/ 1579419 w 4787508"/>
              <a:gd name="connsiteY3" fmla="*/ 360218 h 424873"/>
              <a:gd name="connsiteX4" fmla="*/ 3177309 w 4787508"/>
              <a:gd name="connsiteY4" fmla="*/ 360218 h 424873"/>
              <a:gd name="connsiteX5" fmla="*/ 2890982 w 4787508"/>
              <a:gd name="connsiteY5" fmla="*/ 424873 h 424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87508" h="424873">
                <a:moveTo>
                  <a:pt x="0" y="378691"/>
                </a:moveTo>
                <a:lnTo>
                  <a:pt x="4775200" y="0"/>
                </a:lnTo>
                <a:cubicBezTo>
                  <a:pt x="5006109" y="0"/>
                  <a:pt x="1918085" y="318655"/>
                  <a:pt x="1385455" y="378691"/>
                </a:cubicBezTo>
                <a:cubicBezTo>
                  <a:pt x="852825" y="438727"/>
                  <a:pt x="1280777" y="363297"/>
                  <a:pt x="1579419" y="360218"/>
                </a:cubicBezTo>
                <a:cubicBezTo>
                  <a:pt x="1878061" y="357139"/>
                  <a:pt x="2958715" y="349442"/>
                  <a:pt x="3177309" y="360218"/>
                </a:cubicBezTo>
                <a:cubicBezTo>
                  <a:pt x="3395903" y="370994"/>
                  <a:pt x="3143442" y="397933"/>
                  <a:pt x="2890982" y="424873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719" y="2432806"/>
            <a:ext cx="7948446" cy="296721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ZoneTexte 1"/>
          <p:cNvSpPr txBox="1"/>
          <p:nvPr/>
        </p:nvSpPr>
        <p:spPr>
          <a:xfrm>
            <a:off x="2449583" y="4681056"/>
            <a:ext cx="494950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Les rôles du projet </a:t>
            </a:r>
            <a:r>
              <a:rPr lang="fr-FR" sz="2400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Cat’s</a:t>
            </a:r>
            <a:r>
              <a:rPr lang="fr-FR" sz="24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</a:t>
            </a:r>
            <a:r>
              <a:rPr lang="fr-FR" sz="2400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Eyes</a:t>
            </a:r>
            <a:endParaRPr lang="fr-FR" sz="24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92251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 txBox="1">
            <a:spLocks/>
          </p:cNvSpPr>
          <p:nvPr/>
        </p:nvSpPr>
        <p:spPr>
          <a:xfrm>
            <a:off x="699557" y="138057"/>
            <a:ext cx="10409658" cy="114580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3700" b="1" dirty="0" smtClean="0">
                <a:ln w="0"/>
                <a:latin typeface="Century Gothic" panose="020B0502020202020204" pitchFamily="34" charset="0"/>
              </a:rPr>
              <a:t>Déroulement</a:t>
            </a:r>
            <a:r>
              <a:rPr lang="fr-FR" sz="2900" b="1" dirty="0" smtClean="0">
                <a:ln w="0"/>
                <a:latin typeface="Century Gothic" panose="020B0502020202020204" pitchFamily="34" charset="0"/>
              </a:rPr>
              <a:t> </a:t>
            </a:r>
            <a:r>
              <a:rPr lang="fr-FR" sz="3300" dirty="0" smtClean="0">
                <a:ln w="0"/>
                <a:latin typeface="Century Gothic" panose="020B0502020202020204" pitchFamily="34" charset="0"/>
              </a:rPr>
              <a:t>du</a:t>
            </a:r>
            <a:r>
              <a:rPr lang="fr-FR" sz="3300" b="1" dirty="0" smtClean="0">
                <a:ln w="0"/>
                <a:latin typeface="Century Gothic" panose="020B0502020202020204" pitchFamily="34" charset="0"/>
              </a:rPr>
              <a:t> </a:t>
            </a:r>
            <a:r>
              <a:rPr lang="fr-FR" sz="3300" dirty="0" smtClean="0">
                <a:ln w="0"/>
                <a:latin typeface="Century Gothic" panose="020B0502020202020204" pitchFamily="34" charset="0"/>
              </a:rPr>
              <a:t>projet</a:t>
            </a:r>
            <a:endParaRPr lang="fr-FR" sz="140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Hobo" pitchFamily="2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-1017664" y="-85334"/>
            <a:ext cx="258618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fr-FR" sz="66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{</a:t>
            </a:r>
            <a:endParaRPr lang="fr-FR" sz="66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Forme libre 6"/>
          <p:cNvSpPr/>
          <p:nvPr/>
        </p:nvSpPr>
        <p:spPr>
          <a:xfrm>
            <a:off x="1640684" y="900931"/>
            <a:ext cx="4787508" cy="424873"/>
          </a:xfrm>
          <a:custGeom>
            <a:avLst/>
            <a:gdLst>
              <a:gd name="connsiteX0" fmla="*/ 0 w 4787508"/>
              <a:gd name="connsiteY0" fmla="*/ 378691 h 424873"/>
              <a:gd name="connsiteX1" fmla="*/ 4775200 w 4787508"/>
              <a:gd name="connsiteY1" fmla="*/ 0 h 424873"/>
              <a:gd name="connsiteX2" fmla="*/ 1385455 w 4787508"/>
              <a:gd name="connsiteY2" fmla="*/ 378691 h 424873"/>
              <a:gd name="connsiteX3" fmla="*/ 1579419 w 4787508"/>
              <a:gd name="connsiteY3" fmla="*/ 360218 h 424873"/>
              <a:gd name="connsiteX4" fmla="*/ 3177309 w 4787508"/>
              <a:gd name="connsiteY4" fmla="*/ 360218 h 424873"/>
              <a:gd name="connsiteX5" fmla="*/ 2890982 w 4787508"/>
              <a:gd name="connsiteY5" fmla="*/ 424873 h 424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87508" h="424873">
                <a:moveTo>
                  <a:pt x="0" y="378691"/>
                </a:moveTo>
                <a:lnTo>
                  <a:pt x="4775200" y="0"/>
                </a:lnTo>
                <a:cubicBezTo>
                  <a:pt x="5006109" y="0"/>
                  <a:pt x="1918085" y="318655"/>
                  <a:pt x="1385455" y="378691"/>
                </a:cubicBezTo>
                <a:cubicBezTo>
                  <a:pt x="852825" y="438727"/>
                  <a:pt x="1280777" y="363297"/>
                  <a:pt x="1579419" y="360218"/>
                </a:cubicBezTo>
                <a:cubicBezTo>
                  <a:pt x="1878061" y="357139"/>
                  <a:pt x="2958715" y="349442"/>
                  <a:pt x="3177309" y="360218"/>
                </a:cubicBezTo>
                <a:cubicBezTo>
                  <a:pt x="3395903" y="370994"/>
                  <a:pt x="3143442" y="397933"/>
                  <a:pt x="2890982" y="424873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699557" y="2046733"/>
            <a:ext cx="8637390" cy="388077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sz="2400" b="1" dirty="0">
                <a:latin typeface="Century Gothic" panose="020B0502020202020204" pitchFamily="34" charset="0"/>
              </a:rPr>
              <a:t>Phase 1, conception </a:t>
            </a:r>
            <a:r>
              <a:rPr lang="fr-FR" sz="2400" b="1" dirty="0" smtClean="0">
                <a:latin typeface="Century Gothic" panose="020B0502020202020204" pitchFamily="34" charset="0"/>
              </a:rPr>
              <a:t>:</a:t>
            </a:r>
          </a:p>
          <a:p>
            <a:pPr marL="0" indent="0" algn="just">
              <a:buNone/>
            </a:pPr>
            <a:endParaRPr lang="fr-FR" sz="2400" dirty="0">
              <a:latin typeface="Century Gothic" panose="020B0502020202020204" pitchFamily="34" charset="0"/>
            </a:endParaRPr>
          </a:p>
          <a:p>
            <a:pPr lvl="0" algn="just"/>
            <a:r>
              <a:rPr lang="fr-FR" sz="2000" dirty="0" smtClean="0">
                <a:latin typeface="Century Gothic" panose="020B0502020202020204" pitchFamily="34" charset="0"/>
              </a:rPr>
              <a:t>Réalisation d’une </a:t>
            </a:r>
            <a:r>
              <a:rPr lang="fr-FR" sz="2000" dirty="0">
                <a:latin typeface="Century Gothic" panose="020B0502020202020204" pitchFamily="34" charset="0"/>
              </a:rPr>
              <a:t>maquette Flash entre PO et </a:t>
            </a:r>
            <a:r>
              <a:rPr lang="fr-FR" sz="2000" dirty="0" smtClean="0">
                <a:latin typeface="Century Gothic" panose="020B0502020202020204" pitchFamily="34" charset="0"/>
              </a:rPr>
              <a:t>Designers</a:t>
            </a:r>
          </a:p>
          <a:p>
            <a:pPr lvl="0" algn="just"/>
            <a:endParaRPr lang="fr-FR" sz="2400" dirty="0">
              <a:latin typeface="Century Gothic" panose="020B0502020202020204" pitchFamily="34" charset="0"/>
            </a:endParaRPr>
          </a:p>
          <a:p>
            <a:pPr lvl="0" algn="just"/>
            <a:r>
              <a:rPr lang="fr-FR" sz="2000" dirty="0" smtClean="0">
                <a:latin typeface="Century Gothic" panose="020B0502020202020204" pitchFamily="34" charset="0"/>
              </a:rPr>
              <a:t>Réalisation </a:t>
            </a:r>
            <a:r>
              <a:rPr lang="fr-FR" sz="2000" dirty="0">
                <a:latin typeface="Century Gothic" panose="020B0502020202020204" pitchFamily="34" charset="0"/>
              </a:rPr>
              <a:t>d'un prototype sous </a:t>
            </a:r>
            <a:r>
              <a:rPr lang="fr-FR" sz="2000" dirty="0" smtClean="0">
                <a:latin typeface="Century Gothic" panose="020B0502020202020204" pitchFamily="34" charset="0"/>
              </a:rPr>
              <a:t>Android </a:t>
            </a:r>
            <a:r>
              <a:rPr lang="fr-FR" sz="2000" dirty="0">
                <a:latin typeface="Century Gothic" panose="020B0502020202020204" pitchFamily="34" charset="0"/>
              </a:rPr>
              <a:t>à partir de la </a:t>
            </a:r>
            <a:r>
              <a:rPr lang="fr-FR" sz="2000" dirty="0" smtClean="0">
                <a:latin typeface="Century Gothic" panose="020B0502020202020204" pitchFamily="34" charset="0"/>
              </a:rPr>
              <a:t>maquette</a:t>
            </a:r>
            <a:endParaRPr lang="fr-FR" sz="20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79559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-1017664" y="-85334"/>
            <a:ext cx="258618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fr-FR" sz="66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{</a:t>
            </a:r>
            <a:endParaRPr lang="fr-FR" sz="66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Forme libre 6"/>
          <p:cNvSpPr/>
          <p:nvPr/>
        </p:nvSpPr>
        <p:spPr>
          <a:xfrm>
            <a:off x="1640684" y="900931"/>
            <a:ext cx="4787508" cy="424873"/>
          </a:xfrm>
          <a:custGeom>
            <a:avLst/>
            <a:gdLst>
              <a:gd name="connsiteX0" fmla="*/ 0 w 4787508"/>
              <a:gd name="connsiteY0" fmla="*/ 378691 h 424873"/>
              <a:gd name="connsiteX1" fmla="*/ 4775200 w 4787508"/>
              <a:gd name="connsiteY1" fmla="*/ 0 h 424873"/>
              <a:gd name="connsiteX2" fmla="*/ 1385455 w 4787508"/>
              <a:gd name="connsiteY2" fmla="*/ 378691 h 424873"/>
              <a:gd name="connsiteX3" fmla="*/ 1579419 w 4787508"/>
              <a:gd name="connsiteY3" fmla="*/ 360218 h 424873"/>
              <a:gd name="connsiteX4" fmla="*/ 3177309 w 4787508"/>
              <a:gd name="connsiteY4" fmla="*/ 360218 h 424873"/>
              <a:gd name="connsiteX5" fmla="*/ 2890982 w 4787508"/>
              <a:gd name="connsiteY5" fmla="*/ 424873 h 424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87508" h="424873">
                <a:moveTo>
                  <a:pt x="0" y="378691"/>
                </a:moveTo>
                <a:lnTo>
                  <a:pt x="4775200" y="0"/>
                </a:lnTo>
                <a:cubicBezTo>
                  <a:pt x="5006109" y="0"/>
                  <a:pt x="1918085" y="318655"/>
                  <a:pt x="1385455" y="378691"/>
                </a:cubicBezTo>
                <a:cubicBezTo>
                  <a:pt x="852825" y="438727"/>
                  <a:pt x="1280777" y="363297"/>
                  <a:pt x="1579419" y="360218"/>
                </a:cubicBezTo>
                <a:cubicBezTo>
                  <a:pt x="1878061" y="357139"/>
                  <a:pt x="2958715" y="349442"/>
                  <a:pt x="3177309" y="360218"/>
                </a:cubicBezTo>
                <a:cubicBezTo>
                  <a:pt x="3395903" y="370994"/>
                  <a:pt x="3143442" y="397933"/>
                  <a:pt x="2890982" y="424873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689757" y="1504518"/>
            <a:ext cx="8293441" cy="388077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sz="2000" b="1" dirty="0">
                <a:latin typeface="Century Gothic" panose="020B0502020202020204" pitchFamily="34" charset="0"/>
              </a:rPr>
              <a:t>Phase 2, développement : </a:t>
            </a:r>
            <a:endParaRPr lang="fr-FR" sz="2000" b="1" dirty="0" smtClean="0">
              <a:latin typeface="Century Gothic" panose="020B0502020202020204" pitchFamily="34" charset="0"/>
            </a:endParaRPr>
          </a:p>
          <a:p>
            <a:pPr marL="0" indent="0" algn="just">
              <a:buNone/>
            </a:pPr>
            <a:endParaRPr lang="fr-FR" sz="2000" dirty="0">
              <a:latin typeface="Century Gothic" panose="020B0502020202020204" pitchFamily="34" charset="0"/>
            </a:endParaRPr>
          </a:p>
          <a:p>
            <a:pPr lvl="0" algn="just"/>
            <a:r>
              <a:rPr lang="fr-FR" dirty="0">
                <a:latin typeface="Century Gothic" panose="020B0502020202020204" pitchFamily="34" charset="0"/>
              </a:rPr>
              <a:t>9 sprints de 3 semaines </a:t>
            </a:r>
            <a:r>
              <a:rPr lang="fr-FR" dirty="0" smtClean="0">
                <a:latin typeface="Century Gothic" panose="020B0502020202020204" pitchFamily="34" charset="0"/>
              </a:rPr>
              <a:t>chacun</a:t>
            </a:r>
            <a:endParaRPr lang="fr-FR" dirty="0">
              <a:latin typeface="Century Gothic" panose="020B0502020202020204" pitchFamily="34" charset="0"/>
            </a:endParaRPr>
          </a:p>
          <a:p>
            <a:pPr algn="just"/>
            <a:r>
              <a:rPr lang="fr-FR" dirty="0">
                <a:latin typeface="Century Gothic" panose="020B0502020202020204" pitchFamily="34" charset="0"/>
              </a:rPr>
              <a:t>ACU appliquée : </a:t>
            </a:r>
            <a:r>
              <a:rPr lang="fr-FR" dirty="0" err="1">
                <a:latin typeface="Century Gothic" panose="020B0502020202020204" pitchFamily="34" charset="0"/>
              </a:rPr>
              <a:t>mini-tests</a:t>
            </a:r>
            <a:r>
              <a:rPr lang="fr-FR" dirty="0">
                <a:latin typeface="Century Gothic" panose="020B0502020202020204" pitchFamily="34" charset="0"/>
              </a:rPr>
              <a:t> </a:t>
            </a:r>
            <a:r>
              <a:rPr lang="fr-FR" dirty="0" smtClean="0">
                <a:latin typeface="Century Gothic" panose="020B0502020202020204" pitchFamily="34" charset="0"/>
              </a:rPr>
              <a:t>utilisateurs, </a:t>
            </a:r>
            <a:r>
              <a:rPr lang="fr-FR" dirty="0">
                <a:latin typeface="Century Gothic" panose="020B0502020202020204" pitchFamily="34" charset="0"/>
              </a:rPr>
              <a:t>sprint 3 à 6 avec l'ensemble des membres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1560" y="3578048"/>
            <a:ext cx="5949833" cy="327995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re 1"/>
          <p:cNvSpPr txBox="1">
            <a:spLocks/>
          </p:cNvSpPr>
          <p:nvPr/>
        </p:nvSpPr>
        <p:spPr>
          <a:xfrm>
            <a:off x="699557" y="138057"/>
            <a:ext cx="10409658" cy="114580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3700" b="1" dirty="0" smtClean="0">
                <a:ln w="0"/>
                <a:latin typeface="Century Gothic" panose="020B0502020202020204" pitchFamily="34" charset="0"/>
              </a:rPr>
              <a:t>Déroulement</a:t>
            </a:r>
            <a:r>
              <a:rPr lang="fr-FR" sz="2900" b="1" dirty="0" smtClean="0">
                <a:ln w="0"/>
                <a:latin typeface="Century Gothic" panose="020B0502020202020204" pitchFamily="34" charset="0"/>
              </a:rPr>
              <a:t> </a:t>
            </a:r>
            <a:r>
              <a:rPr lang="fr-FR" sz="3300" dirty="0" smtClean="0">
                <a:ln w="0"/>
                <a:latin typeface="Century Gothic" panose="020B0502020202020204" pitchFamily="34" charset="0"/>
              </a:rPr>
              <a:t>du</a:t>
            </a:r>
            <a:r>
              <a:rPr lang="fr-FR" sz="3300" b="1" dirty="0" smtClean="0">
                <a:ln w="0"/>
                <a:latin typeface="Century Gothic" panose="020B0502020202020204" pitchFamily="34" charset="0"/>
              </a:rPr>
              <a:t> </a:t>
            </a:r>
            <a:r>
              <a:rPr lang="fr-FR" sz="3300" dirty="0" smtClean="0">
                <a:ln w="0"/>
                <a:latin typeface="Century Gothic" panose="020B0502020202020204" pitchFamily="34" charset="0"/>
              </a:rPr>
              <a:t>projet</a:t>
            </a:r>
            <a:endParaRPr lang="fr-FR" sz="140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Hob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2262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-1017664" y="-85334"/>
            <a:ext cx="258618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fr-FR" sz="66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{</a:t>
            </a:r>
            <a:endParaRPr lang="fr-FR" sz="66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Forme libre 6"/>
          <p:cNvSpPr/>
          <p:nvPr/>
        </p:nvSpPr>
        <p:spPr>
          <a:xfrm>
            <a:off x="1640684" y="900931"/>
            <a:ext cx="4787508" cy="424873"/>
          </a:xfrm>
          <a:custGeom>
            <a:avLst/>
            <a:gdLst>
              <a:gd name="connsiteX0" fmla="*/ 0 w 4787508"/>
              <a:gd name="connsiteY0" fmla="*/ 378691 h 424873"/>
              <a:gd name="connsiteX1" fmla="*/ 4775200 w 4787508"/>
              <a:gd name="connsiteY1" fmla="*/ 0 h 424873"/>
              <a:gd name="connsiteX2" fmla="*/ 1385455 w 4787508"/>
              <a:gd name="connsiteY2" fmla="*/ 378691 h 424873"/>
              <a:gd name="connsiteX3" fmla="*/ 1579419 w 4787508"/>
              <a:gd name="connsiteY3" fmla="*/ 360218 h 424873"/>
              <a:gd name="connsiteX4" fmla="*/ 3177309 w 4787508"/>
              <a:gd name="connsiteY4" fmla="*/ 360218 h 424873"/>
              <a:gd name="connsiteX5" fmla="*/ 2890982 w 4787508"/>
              <a:gd name="connsiteY5" fmla="*/ 424873 h 424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87508" h="424873">
                <a:moveTo>
                  <a:pt x="0" y="378691"/>
                </a:moveTo>
                <a:lnTo>
                  <a:pt x="4775200" y="0"/>
                </a:lnTo>
                <a:cubicBezTo>
                  <a:pt x="5006109" y="0"/>
                  <a:pt x="1918085" y="318655"/>
                  <a:pt x="1385455" y="378691"/>
                </a:cubicBezTo>
                <a:cubicBezTo>
                  <a:pt x="852825" y="438727"/>
                  <a:pt x="1280777" y="363297"/>
                  <a:pt x="1579419" y="360218"/>
                </a:cubicBezTo>
                <a:cubicBezTo>
                  <a:pt x="1878061" y="357139"/>
                  <a:pt x="2958715" y="349442"/>
                  <a:pt x="3177309" y="360218"/>
                </a:cubicBezTo>
                <a:cubicBezTo>
                  <a:pt x="3395903" y="370994"/>
                  <a:pt x="3143442" y="397933"/>
                  <a:pt x="2890982" y="424873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540167" y="1785536"/>
            <a:ext cx="8293441" cy="3880773"/>
          </a:xfrm>
        </p:spPr>
        <p:txBody>
          <a:bodyPr>
            <a:normAutofit/>
          </a:bodyPr>
          <a:lstStyle/>
          <a:p>
            <a:pPr lvl="0" algn="just"/>
            <a:r>
              <a:rPr lang="fr-FR" dirty="0">
                <a:latin typeface="Century Gothic" panose="020B0502020202020204" pitchFamily="34" charset="0"/>
              </a:rPr>
              <a:t>Phase de tests utilisateurs + développement en parallèle au début de chaque </a:t>
            </a:r>
            <a:r>
              <a:rPr lang="fr-FR" dirty="0" smtClean="0">
                <a:latin typeface="Century Gothic" panose="020B0502020202020204" pitchFamily="34" charset="0"/>
              </a:rPr>
              <a:t>sprint</a:t>
            </a:r>
            <a:endParaRPr lang="fr-FR" dirty="0">
              <a:latin typeface="Century Gothic" panose="020B0502020202020204" pitchFamily="34" charset="0"/>
            </a:endParaRPr>
          </a:p>
          <a:p>
            <a:pPr lvl="0" algn="just"/>
            <a:r>
              <a:rPr lang="fr-FR" dirty="0">
                <a:latin typeface="Century Gothic" panose="020B0502020202020204" pitchFamily="34" charset="0"/>
              </a:rPr>
              <a:t>Recommandations possibles après analyse des </a:t>
            </a:r>
            <a:r>
              <a:rPr lang="fr-FR" dirty="0" smtClean="0">
                <a:latin typeface="Century Gothic" panose="020B0502020202020204" pitchFamily="34" charset="0"/>
              </a:rPr>
              <a:t>tests</a:t>
            </a:r>
            <a:endParaRPr lang="fr-FR" dirty="0">
              <a:latin typeface="Century Gothic" panose="020B0502020202020204" pitchFamily="34" charset="0"/>
            </a:endParaRPr>
          </a:p>
          <a:p>
            <a:pPr algn="just"/>
            <a:r>
              <a:rPr lang="fr-FR" dirty="0">
                <a:latin typeface="Century Gothic" panose="020B0502020202020204" pitchFamily="34" charset="0"/>
              </a:rPr>
              <a:t>Relation </a:t>
            </a:r>
            <a:r>
              <a:rPr lang="fr-FR" dirty="0" smtClean="0">
                <a:latin typeface="Century Gothic" panose="020B0502020202020204" pitchFamily="34" charset="0"/>
              </a:rPr>
              <a:t>étroite entre développeurs et ergonome</a:t>
            </a:r>
            <a:r>
              <a:rPr lang="fr-FR" dirty="0">
                <a:latin typeface="Century Gothic" panose="020B0502020202020204" pitchFamily="34" charset="0"/>
              </a:rPr>
              <a:t> : Scrums quotidiens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8F7FC"/>
              </a:clrFrom>
              <a:clrTo>
                <a:srgbClr val="F8F7FC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2383" y="3634336"/>
            <a:ext cx="5400675" cy="2533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re 1"/>
          <p:cNvSpPr txBox="1">
            <a:spLocks/>
          </p:cNvSpPr>
          <p:nvPr/>
        </p:nvSpPr>
        <p:spPr>
          <a:xfrm>
            <a:off x="699557" y="138057"/>
            <a:ext cx="10409658" cy="114580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3700" b="1" dirty="0" smtClean="0">
                <a:ln w="0"/>
                <a:latin typeface="Century Gothic" panose="020B0502020202020204" pitchFamily="34" charset="0"/>
              </a:rPr>
              <a:t>Déroulement</a:t>
            </a:r>
            <a:r>
              <a:rPr lang="fr-FR" sz="2900" b="1" dirty="0" smtClean="0">
                <a:ln w="0"/>
                <a:latin typeface="Century Gothic" panose="020B0502020202020204" pitchFamily="34" charset="0"/>
              </a:rPr>
              <a:t> </a:t>
            </a:r>
            <a:r>
              <a:rPr lang="fr-FR" sz="3300" dirty="0" smtClean="0">
                <a:ln w="0"/>
                <a:latin typeface="Century Gothic" panose="020B0502020202020204" pitchFamily="34" charset="0"/>
              </a:rPr>
              <a:t>du</a:t>
            </a:r>
            <a:r>
              <a:rPr lang="fr-FR" sz="3300" b="1" dirty="0" smtClean="0">
                <a:ln w="0"/>
                <a:latin typeface="Century Gothic" panose="020B0502020202020204" pitchFamily="34" charset="0"/>
              </a:rPr>
              <a:t> </a:t>
            </a:r>
            <a:r>
              <a:rPr lang="fr-FR" sz="3300" dirty="0" smtClean="0">
                <a:ln w="0"/>
                <a:latin typeface="Century Gothic" panose="020B0502020202020204" pitchFamily="34" charset="0"/>
              </a:rPr>
              <a:t>projet</a:t>
            </a:r>
            <a:endParaRPr lang="fr-FR" sz="140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Hob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4187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-1017664" y="-85334"/>
            <a:ext cx="258618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fr-FR" sz="66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{</a:t>
            </a:r>
            <a:endParaRPr lang="fr-FR" sz="66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Forme libre 6"/>
          <p:cNvSpPr/>
          <p:nvPr/>
        </p:nvSpPr>
        <p:spPr>
          <a:xfrm>
            <a:off x="1640684" y="900931"/>
            <a:ext cx="4787508" cy="424873"/>
          </a:xfrm>
          <a:custGeom>
            <a:avLst/>
            <a:gdLst>
              <a:gd name="connsiteX0" fmla="*/ 0 w 4787508"/>
              <a:gd name="connsiteY0" fmla="*/ 378691 h 424873"/>
              <a:gd name="connsiteX1" fmla="*/ 4775200 w 4787508"/>
              <a:gd name="connsiteY1" fmla="*/ 0 h 424873"/>
              <a:gd name="connsiteX2" fmla="*/ 1385455 w 4787508"/>
              <a:gd name="connsiteY2" fmla="*/ 378691 h 424873"/>
              <a:gd name="connsiteX3" fmla="*/ 1579419 w 4787508"/>
              <a:gd name="connsiteY3" fmla="*/ 360218 h 424873"/>
              <a:gd name="connsiteX4" fmla="*/ 3177309 w 4787508"/>
              <a:gd name="connsiteY4" fmla="*/ 360218 h 424873"/>
              <a:gd name="connsiteX5" fmla="*/ 2890982 w 4787508"/>
              <a:gd name="connsiteY5" fmla="*/ 424873 h 424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87508" h="424873">
                <a:moveTo>
                  <a:pt x="0" y="378691"/>
                </a:moveTo>
                <a:lnTo>
                  <a:pt x="4775200" y="0"/>
                </a:lnTo>
                <a:cubicBezTo>
                  <a:pt x="5006109" y="0"/>
                  <a:pt x="1918085" y="318655"/>
                  <a:pt x="1385455" y="378691"/>
                </a:cubicBezTo>
                <a:cubicBezTo>
                  <a:pt x="852825" y="438727"/>
                  <a:pt x="1280777" y="363297"/>
                  <a:pt x="1579419" y="360218"/>
                </a:cubicBezTo>
                <a:cubicBezTo>
                  <a:pt x="1878061" y="357139"/>
                  <a:pt x="2958715" y="349442"/>
                  <a:pt x="3177309" y="360218"/>
                </a:cubicBezTo>
                <a:cubicBezTo>
                  <a:pt x="3395903" y="370994"/>
                  <a:pt x="3143442" y="397933"/>
                  <a:pt x="2890982" y="424873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540167" y="1785536"/>
            <a:ext cx="8293441" cy="388077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sz="2400" b="1" dirty="0">
                <a:latin typeface="Century Gothic" panose="020B0502020202020204" pitchFamily="34" charset="0"/>
              </a:rPr>
              <a:t>D</a:t>
            </a:r>
            <a:r>
              <a:rPr lang="fr-FR" sz="2400" b="1" dirty="0" smtClean="0">
                <a:latin typeface="Century Gothic" panose="020B0502020202020204" pitchFamily="34" charset="0"/>
              </a:rPr>
              <a:t>ifficultés rencontrées</a:t>
            </a:r>
            <a:r>
              <a:rPr lang="fr-FR" sz="2400" b="1" dirty="0">
                <a:latin typeface="Century Gothic" panose="020B0502020202020204" pitchFamily="34" charset="0"/>
              </a:rPr>
              <a:t> : </a:t>
            </a:r>
            <a:endParaRPr lang="fr-FR" sz="2400" b="1" dirty="0" smtClean="0">
              <a:latin typeface="Century Gothic" panose="020B0502020202020204" pitchFamily="34" charset="0"/>
            </a:endParaRPr>
          </a:p>
          <a:p>
            <a:pPr marL="0" indent="0" algn="just">
              <a:buNone/>
            </a:pPr>
            <a:endParaRPr lang="fr-FR" sz="2400" dirty="0">
              <a:latin typeface="Century Gothic" panose="020B0502020202020204" pitchFamily="34" charset="0"/>
            </a:endParaRPr>
          </a:p>
          <a:p>
            <a:pPr lvl="0" algn="just"/>
            <a:r>
              <a:rPr lang="fr-FR" dirty="0">
                <a:latin typeface="Century Gothic" panose="020B0502020202020204" pitchFamily="34" charset="0"/>
              </a:rPr>
              <a:t>C</a:t>
            </a:r>
            <a:r>
              <a:rPr lang="fr-FR" dirty="0" smtClean="0">
                <a:latin typeface="Century Gothic" panose="020B0502020202020204" pitchFamily="34" charset="0"/>
              </a:rPr>
              <a:t>ommunication </a:t>
            </a:r>
            <a:r>
              <a:rPr lang="fr-FR" dirty="0">
                <a:latin typeface="Century Gothic" panose="020B0502020202020204" pitchFamily="34" charset="0"/>
              </a:rPr>
              <a:t>difficile entre ergonome et </a:t>
            </a:r>
            <a:r>
              <a:rPr lang="fr-FR" dirty="0" smtClean="0">
                <a:latin typeface="Century Gothic" panose="020B0502020202020204" pitchFamily="34" charset="0"/>
              </a:rPr>
              <a:t>développeur</a:t>
            </a:r>
          </a:p>
          <a:p>
            <a:pPr lvl="0" algn="just"/>
            <a:endParaRPr lang="fr-FR" dirty="0">
              <a:latin typeface="Century Gothic" panose="020B0502020202020204" pitchFamily="34" charset="0"/>
            </a:endParaRPr>
          </a:p>
          <a:p>
            <a:pPr lvl="0" algn="just"/>
            <a:r>
              <a:rPr lang="fr-FR" dirty="0" smtClean="0">
                <a:latin typeface="Century Gothic" panose="020B0502020202020204" pitchFamily="34" charset="0"/>
              </a:rPr>
              <a:t>Un </a:t>
            </a:r>
            <a:r>
              <a:rPr lang="fr-FR" dirty="0">
                <a:latin typeface="Century Gothic" panose="020B0502020202020204" pitchFamily="34" charset="0"/>
              </a:rPr>
              <a:t>développeur ne peut pas </a:t>
            </a:r>
            <a:r>
              <a:rPr lang="fr-FR" dirty="0" smtClean="0">
                <a:latin typeface="Century Gothic" panose="020B0502020202020204" pitchFamily="34" charset="0"/>
              </a:rPr>
              <a:t>être partout en même temps </a:t>
            </a:r>
            <a:r>
              <a:rPr lang="fr-FR" dirty="0" smtClean="0">
                <a:latin typeface="Century Gothic" panose="020B0502020202020204" pitchFamily="34" charset="0"/>
                <a:sym typeface="Wingdings" panose="05000000000000000000" pitchFamily="2" charset="2"/>
              </a:rPr>
              <a:t> </a:t>
            </a:r>
            <a:r>
              <a:rPr lang="fr-FR" dirty="0" smtClean="0">
                <a:latin typeface="Century Gothic" panose="020B0502020202020204" pitchFamily="34" charset="0"/>
              </a:rPr>
              <a:t>Sprint </a:t>
            </a:r>
            <a:r>
              <a:rPr lang="fr-FR" dirty="0">
                <a:latin typeface="Century Gothic" panose="020B0502020202020204" pitchFamily="34" charset="0"/>
              </a:rPr>
              <a:t>de 4 semaines ou plusieurs développeurs </a:t>
            </a:r>
            <a:r>
              <a:rPr lang="fr-FR" dirty="0" smtClean="0">
                <a:latin typeface="Century Gothic" panose="020B0502020202020204" pitchFamily="34" charset="0"/>
              </a:rPr>
              <a:t>auraient </a:t>
            </a:r>
            <a:r>
              <a:rPr lang="fr-FR" dirty="0">
                <a:latin typeface="Century Gothic" panose="020B0502020202020204" pitchFamily="34" charset="0"/>
              </a:rPr>
              <a:t>résolu le problème</a:t>
            </a:r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699557" y="138057"/>
            <a:ext cx="10409658" cy="114580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3700" b="1" dirty="0" smtClean="0">
                <a:ln w="0"/>
                <a:latin typeface="Century Gothic" panose="020B0502020202020204" pitchFamily="34" charset="0"/>
              </a:rPr>
              <a:t>Apports </a:t>
            </a:r>
            <a:r>
              <a:rPr lang="fr-FR" sz="2900" b="1" dirty="0" smtClean="0">
                <a:ln w="0"/>
                <a:latin typeface="Century Gothic" panose="020B0502020202020204" pitchFamily="34" charset="0"/>
              </a:rPr>
              <a:t> </a:t>
            </a:r>
            <a:r>
              <a:rPr lang="fr-FR" sz="3300" dirty="0" smtClean="0">
                <a:ln w="0"/>
                <a:latin typeface="Century Gothic" panose="020B0502020202020204" pitchFamily="34" charset="0"/>
              </a:rPr>
              <a:t>et </a:t>
            </a:r>
            <a:r>
              <a:rPr lang="fr-FR" sz="3700" b="1" dirty="0" smtClean="0">
                <a:ln w="0"/>
                <a:latin typeface="Century Gothic" panose="020B0502020202020204" pitchFamily="34" charset="0"/>
              </a:rPr>
              <a:t>limites</a:t>
            </a:r>
            <a:r>
              <a:rPr lang="fr-FR" sz="3300" dirty="0" smtClean="0">
                <a:ln w="0"/>
                <a:latin typeface="Century Gothic" panose="020B0502020202020204" pitchFamily="34" charset="0"/>
              </a:rPr>
              <a:t> de la méthode </a:t>
            </a:r>
            <a:r>
              <a:rPr lang="fr-FR" sz="4100" b="1" dirty="0" smtClean="0">
                <a:ln w="0"/>
                <a:latin typeface="Century Gothic" panose="020B0502020202020204" pitchFamily="34" charset="0"/>
              </a:rPr>
              <a:t>ACU</a:t>
            </a:r>
            <a:endParaRPr lang="fr-FR" sz="18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Hob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004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-1017664" y="-85334"/>
            <a:ext cx="258618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fr-FR" sz="66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{</a:t>
            </a:r>
            <a:endParaRPr lang="fr-FR" sz="66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Forme libre 6"/>
          <p:cNvSpPr/>
          <p:nvPr/>
        </p:nvSpPr>
        <p:spPr>
          <a:xfrm>
            <a:off x="1640684" y="900931"/>
            <a:ext cx="4787508" cy="424873"/>
          </a:xfrm>
          <a:custGeom>
            <a:avLst/>
            <a:gdLst>
              <a:gd name="connsiteX0" fmla="*/ 0 w 4787508"/>
              <a:gd name="connsiteY0" fmla="*/ 378691 h 424873"/>
              <a:gd name="connsiteX1" fmla="*/ 4775200 w 4787508"/>
              <a:gd name="connsiteY1" fmla="*/ 0 h 424873"/>
              <a:gd name="connsiteX2" fmla="*/ 1385455 w 4787508"/>
              <a:gd name="connsiteY2" fmla="*/ 378691 h 424873"/>
              <a:gd name="connsiteX3" fmla="*/ 1579419 w 4787508"/>
              <a:gd name="connsiteY3" fmla="*/ 360218 h 424873"/>
              <a:gd name="connsiteX4" fmla="*/ 3177309 w 4787508"/>
              <a:gd name="connsiteY4" fmla="*/ 360218 h 424873"/>
              <a:gd name="connsiteX5" fmla="*/ 2890982 w 4787508"/>
              <a:gd name="connsiteY5" fmla="*/ 424873 h 424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87508" h="424873">
                <a:moveTo>
                  <a:pt x="0" y="378691"/>
                </a:moveTo>
                <a:lnTo>
                  <a:pt x="4775200" y="0"/>
                </a:lnTo>
                <a:cubicBezTo>
                  <a:pt x="5006109" y="0"/>
                  <a:pt x="1918085" y="318655"/>
                  <a:pt x="1385455" y="378691"/>
                </a:cubicBezTo>
                <a:cubicBezTo>
                  <a:pt x="852825" y="438727"/>
                  <a:pt x="1280777" y="363297"/>
                  <a:pt x="1579419" y="360218"/>
                </a:cubicBezTo>
                <a:cubicBezTo>
                  <a:pt x="1878061" y="357139"/>
                  <a:pt x="2958715" y="349442"/>
                  <a:pt x="3177309" y="360218"/>
                </a:cubicBezTo>
                <a:cubicBezTo>
                  <a:pt x="3395903" y="370994"/>
                  <a:pt x="3143442" y="397933"/>
                  <a:pt x="2890982" y="424873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540167" y="1617756"/>
            <a:ext cx="8578666" cy="4522985"/>
          </a:xfrm>
        </p:spPr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r>
              <a:rPr lang="fr-FR" sz="2900" b="1" dirty="0">
                <a:latin typeface="Century Gothic" panose="020B0502020202020204" pitchFamily="34" charset="0"/>
              </a:rPr>
              <a:t>Points positifs : </a:t>
            </a:r>
            <a:endParaRPr lang="fr-FR" sz="2900" b="1" dirty="0" smtClean="0">
              <a:latin typeface="Century Gothic" panose="020B0502020202020204" pitchFamily="34" charset="0"/>
            </a:endParaRPr>
          </a:p>
          <a:p>
            <a:pPr marL="0" indent="0" algn="just">
              <a:buNone/>
            </a:pPr>
            <a:endParaRPr lang="fr-FR" sz="2900" dirty="0" smtClean="0">
              <a:latin typeface="Century Gothic" panose="020B0502020202020204" pitchFamily="34" charset="0"/>
            </a:endParaRPr>
          </a:p>
          <a:p>
            <a:pPr marL="0" indent="0" algn="just">
              <a:buNone/>
            </a:pPr>
            <a:r>
              <a:rPr lang="fr-FR" sz="2600" dirty="0" smtClean="0">
                <a:latin typeface="Century Gothic" panose="020B0502020202020204" pitchFamily="34" charset="0"/>
              </a:rPr>
              <a:t>Grâce aux retours réguliers des utilisateurs :</a:t>
            </a:r>
          </a:p>
          <a:p>
            <a:pPr lvl="0" algn="just"/>
            <a:r>
              <a:rPr lang="fr-FR" sz="2400" dirty="0" smtClean="0">
                <a:latin typeface="Century Gothic" panose="020B0502020202020204" pitchFamily="34" charset="0"/>
              </a:rPr>
              <a:t>Visibilité améliorée </a:t>
            </a:r>
            <a:endParaRPr lang="fr-FR" sz="2400" dirty="0">
              <a:latin typeface="Century Gothic" panose="020B0502020202020204" pitchFamily="34" charset="0"/>
            </a:endParaRPr>
          </a:p>
          <a:p>
            <a:pPr lvl="0" algn="just"/>
            <a:r>
              <a:rPr lang="fr-FR" sz="2400" dirty="0" smtClean="0">
                <a:latin typeface="Century Gothic" panose="020B0502020202020204" pitchFamily="34" charset="0"/>
              </a:rPr>
              <a:t>Facilite </a:t>
            </a:r>
            <a:r>
              <a:rPr lang="fr-FR" sz="2400" dirty="0">
                <a:latin typeface="Century Gothic" panose="020B0502020202020204" pitchFamily="34" charset="0"/>
              </a:rPr>
              <a:t>la priorisation des fonctionnalités</a:t>
            </a:r>
          </a:p>
          <a:p>
            <a:pPr lvl="0" algn="just"/>
            <a:r>
              <a:rPr lang="fr-FR" sz="2400" dirty="0" smtClean="0">
                <a:latin typeface="Century Gothic" panose="020B0502020202020204" pitchFamily="34" charset="0"/>
              </a:rPr>
              <a:t>Révélation </a:t>
            </a:r>
            <a:r>
              <a:rPr lang="fr-FR" sz="2400" dirty="0">
                <a:latin typeface="Century Gothic" panose="020B0502020202020204" pitchFamily="34" charset="0"/>
              </a:rPr>
              <a:t>en amont </a:t>
            </a:r>
            <a:r>
              <a:rPr lang="fr-FR" sz="2400" dirty="0" smtClean="0">
                <a:latin typeface="Century Gothic" panose="020B0502020202020204" pitchFamily="34" charset="0"/>
              </a:rPr>
              <a:t>des </a:t>
            </a:r>
            <a:r>
              <a:rPr lang="fr-FR" sz="2400" dirty="0">
                <a:latin typeface="Century Gothic" panose="020B0502020202020204" pitchFamily="34" charset="0"/>
              </a:rPr>
              <a:t>problèmes techniques importants</a:t>
            </a:r>
          </a:p>
          <a:p>
            <a:pPr marL="0" indent="0" algn="just">
              <a:buNone/>
            </a:pPr>
            <a:endParaRPr lang="fr-FR" sz="2400" dirty="0" smtClean="0">
              <a:latin typeface="Century Gothic" panose="020B0502020202020204" pitchFamily="34" charset="0"/>
            </a:endParaRPr>
          </a:p>
          <a:p>
            <a:pPr marL="0" indent="0" algn="just">
              <a:buNone/>
            </a:pPr>
            <a:r>
              <a:rPr lang="fr-FR" sz="2600" dirty="0" smtClean="0">
                <a:latin typeface="Century Gothic" panose="020B0502020202020204" pitchFamily="34" charset="0"/>
              </a:rPr>
              <a:t>Grâce </a:t>
            </a:r>
            <a:r>
              <a:rPr lang="fr-FR" sz="2600" dirty="0">
                <a:latin typeface="Century Gothic" panose="020B0502020202020204" pitchFamily="34" charset="0"/>
              </a:rPr>
              <a:t>aux rencontres quotidiennes entre </a:t>
            </a:r>
            <a:r>
              <a:rPr lang="fr-FR" sz="2600" dirty="0" smtClean="0">
                <a:latin typeface="Century Gothic" panose="020B0502020202020204" pitchFamily="34" charset="0"/>
              </a:rPr>
              <a:t>ergonome </a:t>
            </a:r>
            <a:r>
              <a:rPr lang="fr-FR" sz="2600" dirty="0">
                <a:latin typeface="Century Gothic" panose="020B0502020202020204" pitchFamily="34" charset="0"/>
              </a:rPr>
              <a:t>et </a:t>
            </a:r>
            <a:r>
              <a:rPr lang="fr-FR" sz="2600" dirty="0" smtClean="0">
                <a:latin typeface="Century Gothic" panose="020B0502020202020204" pitchFamily="34" charset="0"/>
              </a:rPr>
              <a:t>développeurs</a:t>
            </a:r>
            <a:r>
              <a:rPr lang="fr-FR" sz="2600" dirty="0">
                <a:latin typeface="Century Gothic" panose="020B0502020202020204" pitchFamily="34" charset="0"/>
              </a:rPr>
              <a:t> :</a:t>
            </a:r>
          </a:p>
          <a:p>
            <a:pPr lvl="0" algn="just"/>
            <a:r>
              <a:rPr lang="fr-FR" sz="2400" dirty="0">
                <a:latin typeface="Century Gothic" panose="020B0502020202020204" pitchFamily="34" charset="0"/>
              </a:rPr>
              <a:t>Flux d'informations augmenté</a:t>
            </a:r>
          </a:p>
          <a:p>
            <a:pPr lvl="0" algn="just"/>
            <a:r>
              <a:rPr lang="fr-FR" sz="2400" dirty="0">
                <a:latin typeface="Century Gothic" panose="020B0502020202020204" pitchFamily="34" charset="0"/>
              </a:rPr>
              <a:t>Rapidité de résolution de </a:t>
            </a:r>
            <a:r>
              <a:rPr lang="fr-FR" sz="2400" dirty="0" smtClean="0">
                <a:latin typeface="Century Gothic" panose="020B0502020202020204" pitchFamily="34" charset="0"/>
              </a:rPr>
              <a:t>problèmes </a:t>
            </a:r>
            <a:r>
              <a:rPr lang="fr-FR" sz="2400" dirty="0">
                <a:latin typeface="Century Gothic" panose="020B0502020202020204" pitchFamily="34" charset="0"/>
              </a:rPr>
              <a:t>et de prise de décision</a:t>
            </a:r>
          </a:p>
        </p:txBody>
      </p:sp>
      <p:sp>
        <p:nvSpPr>
          <p:cNvPr id="10" name="Titre 1"/>
          <p:cNvSpPr txBox="1">
            <a:spLocks/>
          </p:cNvSpPr>
          <p:nvPr/>
        </p:nvSpPr>
        <p:spPr>
          <a:xfrm>
            <a:off x="699557" y="138057"/>
            <a:ext cx="10409658" cy="114580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3700" b="1" dirty="0" smtClean="0">
                <a:ln w="0"/>
                <a:latin typeface="Century Gothic" panose="020B0502020202020204" pitchFamily="34" charset="0"/>
              </a:rPr>
              <a:t>Apports </a:t>
            </a:r>
            <a:r>
              <a:rPr lang="fr-FR" sz="2900" b="1" dirty="0" smtClean="0">
                <a:ln w="0"/>
                <a:latin typeface="Century Gothic" panose="020B0502020202020204" pitchFamily="34" charset="0"/>
              </a:rPr>
              <a:t> </a:t>
            </a:r>
            <a:r>
              <a:rPr lang="fr-FR" sz="3300" dirty="0" smtClean="0">
                <a:ln w="0"/>
                <a:latin typeface="Century Gothic" panose="020B0502020202020204" pitchFamily="34" charset="0"/>
              </a:rPr>
              <a:t>et </a:t>
            </a:r>
            <a:r>
              <a:rPr lang="fr-FR" sz="3700" b="1" dirty="0" smtClean="0">
                <a:ln w="0"/>
                <a:latin typeface="Century Gothic" panose="020B0502020202020204" pitchFamily="34" charset="0"/>
              </a:rPr>
              <a:t>limites</a:t>
            </a:r>
            <a:r>
              <a:rPr lang="fr-FR" sz="3300" dirty="0" smtClean="0">
                <a:ln w="0"/>
                <a:latin typeface="Century Gothic" panose="020B0502020202020204" pitchFamily="34" charset="0"/>
              </a:rPr>
              <a:t> de la méthode </a:t>
            </a:r>
            <a:r>
              <a:rPr lang="fr-FR" sz="4100" b="1" dirty="0" smtClean="0">
                <a:ln w="0"/>
                <a:latin typeface="Century Gothic" panose="020B0502020202020204" pitchFamily="34" charset="0"/>
              </a:rPr>
              <a:t>ACU</a:t>
            </a:r>
            <a:endParaRPr lang="fr-FR" sz="18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Hob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7586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-1017664" y="-85334"/>
            <a:ext cx="258618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fr-FR" sz="66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{</a:t>
            </a:r>
            <a:endParaRPr lang="fr-FR" sz="66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Forme libre 6"/>
          <p:cNvSpPr/>
          <p:nvPr/>
        </p:nvSpPr>
        <p:spPr>
          <a:xfrm>
            <a:off x="1640684" y="900931"/>
            <a:ext cx="4787508" cy="424873"/>
          </a:xfrm>
          <a:custGeom>
            <a:avLst/>
            <a:gdLst>
              <a:gd name="connsiteX0" fmla="*/ 0 w 4787508"/>
              <a:gd name="connsiteY0" fmla="*/ 378691 h 424873"/>
              <a:gd name="connsiteX1" fmla="*/ 4775200 w 4787508"/>
              <a:gd name="connsiteY1" fmla="*/ 0 h 424873"/>
              <a:gd name="connsiteX2" fmla="*/ 1385455 w 4787508"/>
              <a:gd name="connsiteY2" fmla="*/ 378691 h 424873"/>
              <a:gd name="connsiteX3" fmla="*/ 1579419 w 4787508"/>
              <a:gd name="connsiteY3" fmla="*/ 360218 h 424873"/>
              <a:gd name="connsiteX4" fmla="*/ 3177309 w 4787508"/>
              <a:gd name="connsiteY4" fmla="*/ 360218 h 424873"/>
              <a:gd name="connsiteX5" fmla="*/ 2890982 w 4787508"/>
              <a:gd name="connsiteY5" fmla="*/ 424873 h 424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87508" h="424873">
                <a:moveTo>
                  <a:pt x="0" y="378691"/>
                </a:moveTo>
                <a:lnTo>
                  <a:pt x="4775200" y="0"/>
                </a:lnTo>
                <a:cubicBezTo>
                  <a:pt x="5006109" y="0"/>
                  <a:pt x="1918085" y="318655"/>
                  <a:pt x="1385455" y="378691"/>
                </a:cubicBezTo>
                <a:cubicBezTo>
                  <a:pt x="852825" y="438727"/>
                  <a:pt x="1280777" y="363297"/>
                  <a:pt x="1579419" y="360218"/>
                </a:cubicBezTo>
                <a:cubicBezTo>
                  <a:pt x="1878061" y="357139"/>
                  <a:pt x="2958715" y="349442"/>
                  <a:pt x="3177309" y="360218"/>
                </a:cubicBezTo>
                <a:cubicBezTo>
                  <a:pt x="3395903" y="370994"/>
                  <a:pt x="3143442" y="397933"/>
                  <a:pt x="2890982" y="424873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540167" y="1785536"/>
            <a:ext cx="8578666" cy="452298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sz="2400" b="1" dirty="0" smtClean="0">
                <a:latin typeface="Century Gothic" panose="020B0502020202020204" pitchFamily="34" charset="0"/>
              </a:rPr>
              <a:t>La méthode ACU permet : </a:t>
            </a:r>
            <a:endParaRPr lang="fr-FR" sz="2400" b="1" dirty="0" smtClean="0">
              <a:latin typeface="Century Gothic" panose="020B0502020202020204" pitchFamily="34" charset="0"/>
            </a:endParaRPr>
          </a:p>
          <a:p>
            <a:pPr marL="0" indent="0" algn="just">
              <a:buNone/>
            </a:pPr>
            <a:endParaRPr lang="fr-FR" sz="2900" dirty="0">
              <a:latin typeface="Century Gothic" panose="020B0502020202020204" pitchFamily="34" charset="0"/>
            </a:endParaRPr>
          </a:p>
          <a:p>
            <a:pPr algn="just"/>
            <a:r>
              <a:rPr lang="fr-FR" dirty="0" smtClean="0">
                <a:latin typeface="Century Gothic" panose="020B0502020202020204" pitchFamily="34" charset="0"/>
              </a:rPr>
              <a:t>Une m</a:t>
            </a:r>
            <a:r>
              <a:rPr lang="fr-FR" dirty="0" smtClean="0">
                <a:latin typeface="Century Gothic" panose="020B0502020202020204" pitchFamily="34" charset="0"/>
              </a:rPr>
              <a:t>eilleure </a:t>
            </a:r>
            <a:r>
              <a:rPr lang="fr-FR" dirty="0">
                <a:latin typeface="Century Gothic" panose="020B0502020202020204" pitchFamily="34" charset="0"/>
              </a:rPr>
              <a:t>compréhension des besoins utilisateurs </a:t>
            </a:r>
          </a:p>
          <a:p>
            <a:pPr algn="just"/>
            <a:r>
              <a:rPr lang="fr-FR" dirty="0" smtClean="0">
                <a:latin typeface="Century Gothic" panose="020B0502020202020204" pitchFamily="34" charset="0"/>
              </a:rPr>
              <a:t>D’intégrer directement les points d’amélioration en développement </a:t>
            </a:r>
          </a:p>
          <a:p>
            <a:pPr algn="just"/>
            <a:r>
              <a:rPr lang="fr-FR" dirty="0" smtClean="0">
                <a:latin typeface="Century Gothic" panose="020B0502020202020204" pitchFamily="34" charset="0"/>
              </a:rPr>
              <a:t>Une motivation </a:t>
            </a:r>
            <a:r>
              <a:rPr lang="fr-FR" dirty="0">
                <a:latin typeface="Century Gothic" panose="020B0502020202020204" pitchFamily="34" charset="0"/>
              </a:rPr>
              <a:t>renforcée par un lien constant avec les utilisateurs</a:t>
            </a:r>
          </a:p>
          <a:p>
            <a:pPr algn="just"/>
            <a:r>
              <a:rPr lang="fr-FR" dirty="0" smtClean="0">
                <a:latin typeface="Century Gothic" panose="020B0502020202020204" pitchFamily="34" charset="0"/>
              </a:rPr>
              <a:t>De montrer l’importance </a:t>
            </a:r>
            <a:r>
              <a:rPr lang="fr-FR" dirty="0">
                <a:latin typeface="Century Gothic" panose="020B0502020202020204" pitchFamily="34" charset="0"/>
              </a:rPr>
              <a:t>de la communication entre </a:t>
            </a:r>
            <a:r>
              <a:rPr lang="fr-FR" dirty="0" smtClean="0">
                <a:latin typeface="Century Gothic" panose="020B0502020202020204" pitchFamily="34" charset="0"/>
              </a:rPr>
              <a:t>les membres  et de </a:t>
            </a:r>
            <a:r>
              <a:rPr lang="fr-FR" dirty="0">
                <a:latin typeface="Century Gothic" panose="020B0502020202020204" pitchFamily="34" charset="0"/>
              </a:rPr>
              <a:t>la participation de tous les acteurs dans les cérémoniaux</a:t>
            </a:r>
          </a:p>
          <a:p>
            <a:pPr algn="just"/>
            <a:r>
              <a:rPr lang="fr-FR" dirty="0" smtClean="0">
                <a:latin typeface="Century Gothic" panose="020B0502020202020204" pitchFamily="34" charset="0"/>
              </a:rPr>
              <a:t>D’avoir un livrable </a:t>
            </a:r>
            <a:r>
              <a:rPr lang="fr-FR" dirty="0">
                <a:latin typeface="Century Gothic" panose="020B0502020202020204" pitchFamily="34" charset="0"/>
              </a:rPr>
              <a:t>plus affiné et plus fluide dans son utilisation</a:t>
            </a:r>
          </a:p>
        </p:txBody>
      </p:sp>
      <p:sp>
        <p:nvSpPr>
          <p:cNvPr id="10" name="Titre 1"/>
          <p:cNvSpPr txBox="1">
            <a:spLocks/>
          </p:cNvSpPr>
          <p:nvPr/>
        </p:nvSpPr>
        <p:spPr>
          <a:xfrm>
            <a:off x="783447" y="258297"/>
            <a:ext cx="10409658" cy="114580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4000" b="1" dirty="0" smtClean="0">
                <a:ln w="0"/>
                <a:latin typeface="Century Gothic" panose="020B0502020202020204" pitchFamily="34" charset="0"/>
              </a:rPr>
              <a:t>Conclusion</a:t>
            </a:r>
            <a:endParaRPr lang="fr-FR" sz="2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Hob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30448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43123" y="434110"/>
            <a:ext cx="8596668" cy="1320800"/>
          </a:xfrm>
        </p:spPr>
        <p:txBody>
          <a:bodyPr/>
          <a:lstStyle/>
          <a:p>
            <a:pPr algn="ctr"/>
            <a:r>
              <a:rPr lang="fr-FR" sz="4000" b="1" dirty="0" smtClean="0">
                <a:latin typeface="Century Gothic" panose="020B0502020202020204" pitchFamily="34" charset="0"/>
              </a:rPr>
              <a:t>Présentation</a:t>
            </a:r>
            <a:r>
              <a:rPr lang="fr-FR" dirty="0" smtClean="0">
                <a:latin typeface="Century Gothic" panose="020B0502020202020204" pitchFamily="34" charset="0"/>
              </a:rPr>
              <a:t> des deux </a:t>
            </a:r>
            <a:r>
              <a:rPr lang="fr-FR" b="1" dirty="0" smtClean="0">
                <a:latin typeface="Century Gothic" panose="020B0502020202020204" pitchFamily="34" charset="0"/>
              </a:rPr>
              <a:t>approches</a:t>
            </a:r>
            <a:endParaRPr lang="fr-FR" b="1" dirty="0">
              <a:latin typeface="Century Gothic" panose="020B0502020202020204" pitchFamily="34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123" y="2382983"/>
            <a:ext cx="3462103" cy="317739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ZoneTexte 6"/>
          <p:cNvSpPr txBox="1"/>
          <p:nvPr/>
        </p:nvSpPr>
        <p:spPr>
          <a:xfrm>
            <a:off x="4763231" y="3509819"/>
            <a:ext cx="10464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VS</a:t>
            </a:r>
            <a:endParaRPr lang="fr-FR" sz="4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Forme libre 7"/>
          <p:cNvSpPr/>
          <p:nvPr/>
        </p:nvSpPr>
        <p:spPr>
          <a:xfrm>
            <a:off x="2892697" y="1330037"/>
            <a:ext cx="4787508" cy="424873"/>
          </a:xfrm>
          <a:custGeom>
            <a:avLst/>
            <a:gdLst>
              <a:gd name="connsiteX0" fmla="*/ 0 w 4787508"/>
              <a:gd name="connsiteY0" fmla="*/ 378691 h 424873"/>
              <a:gd name="connsiteX1" fmla="*/ 4775200 w 4787508"/>
              <a:gd name="connsiteY1" fmla="*/ 0 h 424873"/>
              <a:gd name="connsiteX2" fmla="*/ 1385455 w 4787508"/>
              <a:gd name="connsiteY2" fmla="*/ 378691 h 424873"/>
              <a:gd name="connsiteX3" fmla="*/ 1579419 w 4787508"/>
              <a:gd name="connsiteY3" fmla="*/ 360218 h 424873"/>
              <a:gd name="connsiteX4" fmla="*/ 3177309 w 4787508"/>
              <a:gd name="connsiteY4" fmla="*/ 360218 h 424873"/>
              <a:gd name="connsiteX5" fmla="*/ 2890982 w 4787508"/>
              <a:gd name="connsiteY5" fmla="*/ 424873 h 424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87508" h="424873">
                <a:moveTo>
                  <a:pt x="0" y="378691"/>
                </a:moveTo>
                <a:lnTo>
                  <a:pt x="4775200" y="0"/>
                </a:lnTo>
                <a:cubicBezTo>
                  <a:pt x="5006109" y="0"/>
                  <a:pt x="1918085" y="318655"/>
                  <a:pt x="1385455" y="378691"/>
                </a:cubicBezTo>
                <a:cubicBezTo>
                  <a:pt x="852825" y="438727"/>
                  <a:pt x="1280777" y="363297"/>
                  <a:pt x="1579419" y="360218"/>
                </a:cubicBezTo>
                <a:cubicBezTo>
                  <a:pt x="1878061" y="357139"/>
                  <a:pt x="2958715" y="349442"/>
                  <a:pt x="3177309" y="360218"/>
                </a:cubicBezTo>
                <a:cubicBezTo>
                  <a:pt x="3395903" y="370994"/>
                  <a:pt x="3143442" y="397933"/>
                  <a:pt x="2890982" y="424873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054" y="2382983"/>
            <a:ext cx="3280737" cy="3280737"/>
          </a:xfrm>
          <a:prstGeom prst="round2DiagRect">
            <a:avLst>
              <a:gd name="adj1" fmla="val 0"/>
              <a:gd name="adj2" fmla="val 11756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522898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27848" y="1662440"/>
            <a:ext cx="8596668" cy="3880773"/>
          </a:xfrm>
        </p:spPr>
        <p:txBody>
          <a:bodyPr/>
          <a:lstStyle/>
          <a:p>
            <a:pPr marL="0" indent="0" algn="just">
              <a:buNone/>
            </a:pPr>
            <a:endParaRPr lang="fr-FR" sz="2400" b="1" dirty="0" smtClean="0">
              <a:solidFill>
                <a:srgbClr val="0070C0"/>
              </a:solidFill>
              <a:latin typeface="Century Gothic" panose="020B0502020202020204" pitchFamily="34" charset="0"/>
            </a:endParaRPr>
          </a:p>
          <a:p>
            <a:pPr algn="just"/>
            <a:r>
              <a:rPr lang="fr-FR" dirty="0" smtClean="0">
                <a:latin typeface="Century Gothic" panose="020B0502020202020204" pitchFamily="34" charset="0"/>
              </a:rPr>
              <a:t>Apparues </a:t>
            </a:r>
            <a:r>
              <a:rPr lang="fr-FR" dirty="0">
                <a:latin typeface="Century Gothic" panose="020B0502020202020204" pitchFamily="34" charset="0"/>
              </a:rPr>
              <a:t>il y a une vingtaine d’années </a:t>
            </a:r>
            <a:r>
              <a:rPr lang="fr-FR" dirty="0" smtClean="0">
                <a:latin typeface="Century Gothic" panose="020B0502020202020204" pitchFamily="34" charset="0"/>
              </a:rPr>
              <a:t>mais appliquées seulement au </a:t>
            </a:r>
            <a:r>
              <a:rPr lang="fr-FR" dirty="0">
                <a:latin typeface="Century Gothic" panose="020B0502020202020204" pitchFamily="34" charset="0"/>
              </a:rPr>
              <a:t>début des années 2000 pour accélérer la production d’applications </a:t>
            </a:r>
            <a:r>
              <a:rPr lang="fr-FR" dirty="0" smtClean="0">
                <a:latin typeface="Century Gothic" panose="020B0502020202020204" pitchFamily="34" charset="0"/>
              </a:rPr>
              <a:t>logicielles</a:t>
            </a:r>
          </a:p>
          <a:p>
            <a:pPr algn="just"/>
            <a:endParaRPr lang="fr-FR" dirty="0">
              <a:latin typeface="Century Gothic" panose="020B0502020202020204" pitchFamily="34" charset="0"/>
            </a:endParaRPr>
          </a:p>
          <a:p>
            <a:pPr algn="just"/>
            <a:r>
              <a:rPr lang="fr-FR" dirty="0">
                <a:latin typeface="Century Gothic" panose="020B0502020202020204" pitchFamily="34" charset="0"/>
              </a:rPr>
              <a:t>Modèle </a:t>
            </a:r>
            <a:r>
              <a:rPr lang="fr-FR" b="1" dirty="0">
                <a:solidFill>
                  <a:srgbClr val="0070C0"/>
                </a:solidFill>
                <a:latin typeface="Century Gothic" panose="020B0502020202020204" pitchFamily="34" charset="0"/>
              </a:rPr>
              <a:t>itératif</a:t>
            </a:r>
            <a:r>
              <a:rPr lang="fr-FR" dirty="0">
                <a:solidFill>
                  <a:srgbClr val="0070C0"/>
                </a:solidFill>
                <a:latin typeface="Century Gothic" panose="020B0502020202020204" pitchFamily="34" charset="0"/>
              </a:rPr>
              <a:t> </a:t>
            </a:r>
            <a:r>
              <a:rPr lang="fr-FR" dirty="0" smtClean="0">
                <a:latin typeface="Century Gothic" panose="020B0502020202020204" pitchFamily="34" charset="0"/>
              </a:rPr>
              <a:t>visant </a:t>
            </a:r>
            <a:r>
              <a:rPr lang="fr-FR" dirty="0">
                <a:latin typeface="Century Gothic" panose="020B0502020202020204" pitchFamily="34" charset="0"/>
              </a:rPr>
              <a:t>à répondre au mieux aux besoins exprimés par les </a:t>
            </a:r>
            <a:r>
              <a:rPr lang="fr-FR" b="1" dirty="0">
                <a:latin typeface="Century Gothic" panose="020B0502020202020204" pitchFamily="34" charset="0"/>
              </a:rPr>
              <a:t>commanditaires</a:t>
            </a:r>
            <a:r>
              <a:rPr lang="fr-FR" dirty="0">
                <a:latin typeface="Century Gothic" panose="020B0502020202020204" pitchFamily="34" charset="0"/>
              </a:rPr>
              <a:t> en offrant une grande</a:t>
            </a:r>
            <a:r>
              <a:rPr lang="fr-FR" b="1" dirty="0">
                <a:latin typeface="Century Gothic" panose="020B0502020202020204" pitchFamily="34" charset="0"/>
              </a:rPr>
              <a:t> </a:t>
            </a:r>
            <a:r>
              <a:rPr lang="fr-FR" b="1" dirty="0">
                <a:solidFill>
                  <a:srgbClr val="0070C0"/>
                </a:solidFill>
                <a:latin typeface="Century Gothic" panose="020B0502020202020204" pitchFamily="34" charset="0"/>
              </a:rPr>
              <a:t>réactivité</a:t>
            </a:r>
            <a:r>
              <a:rPr lang="fr-FR" b="1" dirty="0">
                <a:latin typeface="Century Gothic" panose="020B0502020202020204" pitchFamily="34" charset="0"/>
              </a:rPr>
              <a:t> </a:t>
            </a:r>
            <a:r>
              <a:rPr lang="fr-FR" dirty="0">
                <a:latin typeface="Century Gothic" panose="020B0502020202020204" pitchFamily="34" charset="0"/>
              </a:rPr>
              <a:t>par rapport à leurs demandes</a:t>
            </a:r>
          </a:p>
          <a:p>
            <a:endParaRPr lang="fr-FR" dirty="0">
              <a:latin typeface="Century Gothic" panose="020B0502020202020204" pitchFamily="34" charset="0"/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1077231" y="156525"/>
            <a:ext cx="10409658" cy="13208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t">
            <a:normAutofit fontScale="7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8700" b="1" dirty="0" smtClean="0">
                <a:ln w="0"/>
                <a:latin typeface="Century Gothic" panose="020B0502020202020204" pitchFamily="34" charset="0"/>
              </a:rPr>
              <a:t>L</a:t>
            </a:r>
            <a:r>
              <a:rPr lang="fr-FR" sz="6500" b="1" dirty="0" smtClean="0">
                <a:ln w="0"/>
                <a:latin typeface="Century Gothic" panose="020B0502020202020204" pitchFamily="34" charset="0"/>
              </a:rPr>
              <a:t>es</a:t>
            </a:r>
            <a:r>
              <a:rPr lang="fr-FR" sz="5300" b="1" dirty="0" smtClean="0">
                <a:ln w="0"/>
                <a:latin typeface="Century Gothic" panose="020B0502020202020204" pitchFamily="34" charset="0"/>
              </a:rPr>
              <a:t> </a:t>
            </a:r>
            <a:r>
              <a:rPr lang="fr-FR" sz="5300" dirty="0" smtClean="0">
                <a:ln w="0"/>
                <a:latin typeface="Century Gothic" panose="020B0502020202020204" pitchFamily="34" charset="0"/>
              </a:rPr>
              <a:t>Méthodes </a:t>
            </a:r>
            <a:r>
              <a:rPr lang="fr-FR" sz="6400" b="1" dirty="0" smtClean="0">
                <a:ln w="0"/>
                <a:latin typeface="Century Gothic" panose="020B0502020202020204" pitchFamily="34" charset="0"/>
              </a:rPr>
              <a:t>Agiles</a:t>
            </a:r>
            <a:r>
              <a:rPr lang="fr-FR" sz="4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Hobo" pitchFamily="2" charset="0"/>
              </a:rPr>
              <a:t/>
            </a:r>
            <a:br>
              <a:rPr lang="fr-FR" sz="4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Hobo" pitchFamily="2" charset="0"/>
              </a:rPr>
            </a:br>
            <a:endParaRPr lang="fr-FR" sz="4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Hobo" pitchFamily="2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-897591" y="-85334"/>
            <a:ext cx="258618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fr-FR" sz="66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{</a:t>
            </a:r>
            <a:endParaRPr lang="fr-FR" sz="66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3136635" y="5081548"/>
            <a:ext cx="4741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Century Gothic" panose="020B0502020202020204" pitchFamily="34" charset="0"/>
              </a:rPr>
              <a:t>Modèle de développement à l’opposé du modèle en cascade ou modèle en </a:t>
            </a:r>
            <a:r>
              <a:rPr lang="fr-FR" b="1" dirty="0" smtClean="0">
                <a:latin typeface="Century Gothic" panose="020B0502020202020204" pitchFamily="34" charset="0"/>
              </a:rPr>
              <a:t>V</a:t>
            </a:r>
            <a:endParaRPr lang="fr-FR" b="1" dirty="0">
              <a:solidFill>
                <a:srgbClr val="0070C0"/>
              </a:solidFill>
              <a:latin typeface="Century Gothic" panose="020B0502020202020204" pitchFamily="34" charset="0"/>
            </a:endParaRPr>
          </a:p>
        </p:txBody>
      </p:sp>
      <p:graphicFrame>
        <p:nvGraphicFramePr>
          <p:cNvPr id="7" name="Diagramme 6"/>
          <p:cNvGraphicFramePr/>
          <p:nvPr>
            <p:extLst>
              <p:ext uri="{D42A27DB-BD31-4B8C-83A1-F6EECF244321}">
                <p14:modId xmlns:p14="http://schemas.microsoft.com/office/powerpoint/2010/main" val="4169165102"/>
              </p:ext>
            </p:extLst>
          </p:nvPr>
        </p:nvGraphicFramePr>
        <p:xfrm>
          <a:off x="2860394" y="2573723"/>
          <a:ext cx="4458563" cy="2063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Image 7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384" y="2452211"/>
            <a:ext cx="2961144" cy="1462982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787" y="2110446"/>
            <a:ext cx="2343607" cy="2527168"/>
          </a:xfrm>
          <a:prstGeom prst="rect">
            <a:avLst/>
          </a:prstGeom>
        </p:spPr>
      </p:pic>
      <p:sp>
        <p:nvSpPr>
          <p:cNvPr id="13" name="Forme libre 12"/>
          <p:cNvSpPr/>
          <p:nvPr/>
        </p:nvSpPr>
        <p:spPr>
          <a:xfrm>
            <a:off x="1494552" y="1037557"/>
            <a:ext cx="4787508" cy="424873"/>
          </a:xfrm>
          <a:custGeom>
            <a:avLst/>
            <a:gdLst>
              <a:gd name="connsiteX0" fmla="*/ 0 w 4787508"/>
              <a:gd name="connsiteY0" fmla="*/ 378691 h 424873"/>
              <a:gd name="connsiteX1" fmla="*/ 4775200 w 4787508"/>
              <a:gd name="connsiteY1" fmla="*/ 0 h 424873"/>
              <a:gd name="connsiteX2" fmla="*/ 1385455 w 4787508"/>
              <a:gd name="connsiteY2" fmla="*/ 378691 h 424873"/>
              <a:gd name="connsiteX3" fmla="*/ 1579419 w 4787508"/>
              <a:gd name="connsiteY3" fmla="*/ 360218 h 424873"/>
              <a:gd name="connsiteX4" fmla="*/ 3177309 w 4787508"/>
              <a:gd name="connsiteY4" fmla="*/ 360218 h 424873"/>
              <a:gd name="connsiteX5" fmla="*/ 2890982 w 4787508"/>
              <a:gd name="connsiteY5" fmla="*/ 424873 h 424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87508" h="424873">
                <a:moveTo>
                  <a:pt x="0" y="378691"/>
                </a:moveTo>
                <a:lnTo>
                  <a:pt x="4775200" y="0"/>
                </a:lnTo>
                <a:cubicBezTo>
                  <a:pt x="5006109" y="0"/>
                  <a:pt x="1918085" y="318655"/>
                  <a:pt x="1385455" y="378691"/>
                </a:cubicBezTo>
                <a:cubicBezTo>
                  <a:pt x="852825" y="438727"/>
                  <a:pt x="1280777" y="363297"/>
                  <a:pt x="1579419" y="360218"/>
                </a:cubicBezTo>
                <a:cubicBezTo>
                  <a:pt x="1878061" y="357139"/>
                  <a:pt x="2958715" y="349442"/>
                  <a:pt x="3177309" y="360218"/>
                </a:cubicBezTo>
                <a:cubicBezTo>
                  <a:pt x="3395903" y="370994"/>
                  <a:pt x="3143442" y="397933"/>
                  <a:pt x="2890982" y="424873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8445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2" grpId="0"/>
      <p:bldGraphic spid="7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84617" y="139874"/>
            <a:ext cx="8596668" cy="975012"/>
          </a:xfrm>
        </p:spPr>
        <p:txBody>
          <a:bodyPr/>
          <a:lstStyle/>
          <a:p>
            <a:pPr marL="0" indent="0" algn="ctr">
              <a:buNone/>
            </a:pPr>
            <a:r>
              <a:rPr lang="fr-FR" sz="5400" b="1" dirty="0" smtClean="0">
                <a:solidFill>
                  <a:srgbClr val="002060"/>
                </a:solidFill>
                <a:latin typeface="Century Gothic" panose="020B0502020202020204" pitchFamily="34" charset="0"/>
              </a:rPr>
              <a:t>4</a:t>
            </a:r>
            <a:r>
              <a:rPr lang="fr-FR" sz="3600" b="1" dirty="0" smtClean="0">
                <a:solidFill>
                  <a:srgbClr val="002060"/>
                </a:solidFill>
                <a:latin typeface="Century Gothic" panose="020B0502020202020204" pitchFamily="34" charset="0"/>
              </a:rPr>
              <a:t> valeurs </a:t>
            </a:r>
            <a:r>
              <a:rPr lang="fr-FR" sz="3600" dirty="0" smtClean="0">
                <a:solidFill>
                  <a:srgbClr val="002060"/>
                </a:solidFill>
                <a:latin typeface="Century Gothic" panose="020B0502020202020204" pitchFamily="34" charset="0"/>
              </a:rPr>
              <a:t>fondamentales </a:t>
            </a:r>
          </a:p>
          <a:p>
            <a:pPr marL="0" indent="0" algn="just">
              <a:buNone/>
            </a:pPr>
            <a:endParaRPr lang="fr-FR" sz="2400" b="1" dirty="0" smtClean="0">
              <a:solidFill>
                <a:srgbClr val="0070C0"/>
              </a:solidFill>
            </a:endParaRPr>
          </a:p>
          <a:p>
            <a:pPr marL="0" indent="0" algn="just">
              <a:buNone/>
            </a:pPr>
            <a:endParaRPr lang="fr-FR" sz="2400" b="1" dirty="0" smtClean="0">
              <a:solidFill>
                <a:srgbClr val="0070C0"/>
              </a:solidFill>
            </a:endParaRPr>
          </a:p>
          <a:p>
            <a:endParaRPr lang="fr-FR" dirty="0"/>
          </a:p>
        </p:txBody>
      </p:sp>
      <p:graphicFrame>
        <p:nvGraphicFramePr>
          <p:cNvPr id="2" name="Diagramme 1"/>
          <p:cNvGraphicFramePr/>
          <p:nvPr>
            <p:extLst>
              <p:ext uri="{D42A27DB-BD31-4B8C-83A1-F6EECF244321}">
                <p14:modId xmlns:p14="http://schemas.microsoft.com/office/powerpoint/2010/main" val="4183688727"/>
              </p:ext>
            </p:extLst>
          </p:nvPr>
        </p:nvGraphicFramePr>
        <p:xfrm>
          <a:off x="387753" y="1526796"/>
          <a:ext cx="9707591" cy="5148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Arc 3"/>
          <p:cNvSpPr/>
          <p:nvPr/>
        </p:nvSpPr>
        <p:spPr>
          <a:xfrm rot="17004844">
            <a:off x="1796172" y="130920"/>
            <a:ext cx="899902" cy="1967932"/>
          </a:xfrm>
          <a:prstGeom prst="arc">
            <a:avLst>
              <a:gd name="adj1" fmla="val 15797793"/>
              <a:gd name="adj2" fmla="val 641695"/>
            </a:avLst>
          </a:prstGeom>
          <a:ln w="57150"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3622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Graphic spid="2" grpId="0">
        <p:bldAsOne/>
      </p:bldGraphic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41236" y="2290484"/>
            <a:ext cx="6096000" cy="104797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fr-FR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Une multitude de méthodes et de techniques dérivées existent : </a:t>
            </a:r>
            <a:r>
              <a:rPr lang="fr-FR" b="1" dirty="0" smtClean="0">
                <a:solidFill>
                  <a:schemeClr val="accent2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XP, </a:t>
            </a:r>
            <a:r>
              <a:rPr lang="fr-FR" b="1" dirty="0" err="1">
                <a:solidFill>
                  <a:schemeClr val="accent2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Scrum</a:t>
            </a:r>
            <a:r>
              <a:rPr lang="fr-FR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RAD, DSDM, ASD, FDD, Crystal </a:t>
            </a:r>
            <a:r>
              <a:rPr lang="fr-FR" dirty="0" err="1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Clear</a:t>
            </a:r>
            <a:endParaRPr lang="fr-FR" dirty="0">
              <a:effectLst/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1077231" y="156525"/>
            <a:ext cx="10409658" cy="13208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t">
            <a:normAutofit fontScale="7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8700" b="1" dirty="0" smtClean="0">
                <a:ln w="0"/>
                <a:latin typeface="Century Gothic" panose="020B0502020202020204" pitchFamily="34" charset="0"/>
              </a:rPr>
              <a:t>L</a:t>
            </a:r>
            <a:r>
              <a:rPr lang="fr-FR" sz="6500" b="1" dirty="0" smtClean="0">
                <a:ln w="0"/>
                <a:latin typeface="Century Gothic" panose="020B0502020202020204" pitchFamily="34" charset="0"/>
              </a:rPr>
              <a:t>es</a:t>
            </a:r>
            <a:r>
              <a:rPr lang="fr-FR" sz="5300" b="1" dirty="0" smtClean="0">
                <a:ln w="0"/>
                <a:latin typeface="Century Gothic" panose="020B0502020202020204" pitchFamily="34" charset="0"/>
              </a:rPr>
              <a:t> </a:t>
            </a:r>
            <a:r>
              <a:rPr lang="fr-FR" sz="5300" dirty="0" smtClean="0">
                <a:ln w="0"/>
                <a:latin typeface="Century Gothic" panose="020B0502020202020204" pitchFamily="34" charset="0"/>
              </a:rPr>
              <a:t>Méthodes </a:t>
            </a:r>
            <a:r>
              <a:rPr lang="fr-FR" sz="6400" b="1" dirty="0" smtClean="0">
                <a:ln w="0"/>
                <a:latin typeface="Century Gothic" panose="020B0502020202020204" pitchFamily="34" charset="0"/>
              </a:rPr>
              <a:t>Agiles</a:t>
            </a:r>
            <a:r>
              <a:rPr lang="fr-FR" sz="4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Hobo" pitchFamily="2" charset="0"/>
              </a:rPr>
              <a:t/>
            </a:r>
            <a:br>
              <a:rPr lang="fr-FR" sz="4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Hobo" pitchFamily="2" charset="0"/>
              </a:rPr>
            </a:br>
            <a:endParaRPr lang="fr-FR" sz="4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Hobo" pitchFamily="2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-897591" y="-85334"/>
            <a:ext cx="258618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fr-FR" sz="66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{</a:t>
            </a:r>
            <a:endParaRPr lang="fr-FR" sz="66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Forme libre 7"/>
          <p:cNvSpPr/>
          <p:nvPr/>
        </p:nvSpPr>
        <p:spPr>
          <a:xfrm>
            <a:off x="1494552" y="996173"/>
            <a:ext cx="4787508" cy="424873"/>
          </a:xfrm>
          <a:custGeom>
            <a:avLst/>
            <a:gdLst>
              <a:gd name="connsiteX0" fmla="*/ 0 w 4787508"/>
              <a:gd name="connsiteY0" fmla="*/ 378691 h 424873"/>
              <a:gd name="connsiteX1" fmla="*/ 4775200 w 4787508"/>
              <a:gd name="connsiteY1" fmla="*/ 0 h 424873"/>
              <a:gd name="connsiteX2" fmla="*/ 1385455 w 4787508"/>
              <a:gd name="connsiteY2" fmla="*/ 378691 h 424873"/>
              <a:gd name="connsiteX3" fmla="*/ 1579419 w 4787508"/>
              <a:gd name="connsiteY3" fmla="*/ 360218 h 424873"/>
              <a:gd name="connsiteX4" fmla="*/ 3177309 w 4787508"/>
              <a:gd name="connsiteY4" fmla="*/ 360218 h 424873"/>
              <a:gd name="connsiteX5" fmla="*/ 2890982 w 4787508"/>
              <a:gd name="connsiteY5" fmla="*/ 424873 h 424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87508" h="424873">
                <a:moveTo>
                  <a:pt x="0" y="378691"/>
                </a:moveTo>
                <a:lnTo>
                  <a:pt x="4775200" y="0"/>
                </a:lnTo>
                <a:cubicBezTo>
                  <a:pt x="5006109" y="0"/>
                  <a:pt x="1918085" y="318655"/>
                  <a:pt x="1385455" y="378691"/>
                </a:cubicBezTo>
                <a:cubicBezTo>
                  <a:pt x="852825" y="438727"/>
                  <a:pt x="1280777" y="363297"/>
                  <a:pt x="1579419" y="360218"/>
                </a:cubicBezTo>
                <a:cubicBezTo>
                  <a:pt x="1878061" y="357139"/>
                  <a:pt x="2958715" y="349442"/>
                  <a:pt x="3177309" y="360218"/>
                </a:cubicBezTo>
                <a:cubicBezTo>
                  <a:pt x="3395903" y="370994"/>
                  <a:pt x="3143442" y="397933"/>
                  <a:pt x="2890982" y="424873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348" y="3793478"/>
            <a:ext cx="4064000" cy="229108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5159528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/>
          <p:cNvSpPr txBox="1">
            <a:spLocks/>
          </p:cNvSpPr>
          <p:nvPr/>
        </p:nvSpPr>
        <p:spPr>
          <a:xfrm>
            <a:off x="1077231" y="156525"/>
            <a:ext cx="10409658" cy="13208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t">
            <a:normAutofit fontScale="7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8700" b="1" dirty="0" smtClean="0">
                <a:ln w="0"/>
                <a:latin typeface="Century Gothic" panose="020B0502020202020204" pitchFamily="34" charset="0"/>
              </a:rPr>
              <a:t>L</a:t>
            </a:r>
            <a:r>
              <a:rPr lang="fr-FR" sz="6500" b="1" dirty="0" smtClean="0">
                <a:ln w="0"/>
                <a:latin typeface="Century Gothic" panose="020B0502020202020204" pitchFamily="34" charset="0"/>
              </a:rPr>
              <a:t>es</a:t>
            </a:r>
            <a:r>
              <a:rPr lang="fr-FR" sz="5300" b="1" dirty="0" smtClean="0">
                <a:ln w="0"/>
                <a:latin typeface="Century Gothic" panose="020B0502020202020204" pitchFamily="34" charset="0"/>
              </a:rPr>
              <a:t> </a:t>
            </a:r>
            <a:r>
              <a:rPr lang="fr-FR" sz="5300" dirty="0" smtClean="0">
                <a:ln w="0"/>
                <a:latin typeface="Century Gothic" panose="020B0502020202020204" pitchFamily="34" charset="0"/>
              </a:rPr>
              <a:t>Méthodes </a:t>
            </a:r>
            <a:r>
              <a:rPr lang="fr-FR" sz="6400" b="1" dirty="0" smtClean="0">
                <a:ln w="0"/>
                <a:latin typeface="Century Gothic" panose="020B0502020202020204" pitchFamily="34" charset="0"/>
              </a:rPr>
              <a:t>Agiles</a:t>
            </a:r>
            <a:r>
              <a:rPr lang="fr-FR" sz="4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Hobo" pitchFamily="2" charset="0"/>
              </a:rPr>
              <a:t/>
            </a:r>
            <a:br>
              <a:rPr lang="fr-FR" sz="4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Hobo" pitchFamily="2" charset="0"/>
              </a:rPr>
            </a:br>
            <a:endParaRPr lang="fr-FR" sz="4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Hobo" pitchFamily="2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-897591" y="-85334"/>
            <a:ext cx="258618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fr-FR" sz="66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{</a:t>
            </a:r>
            <a:endParaRPr lang="fr-FR" sz="66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Forme libre 9"/>
          <p:cNvSpPr/>
          <p:nvPr/>
        </p:nvSpPr>
        <p:spPr>
          <a:xfrm>
            <a:off x="1494552" y="996173"/>
            <a:ext cx="4787508" cy="424873"/>
          </a:xfrm>
          <a:custGeom>
            <a:avLst/>
            <a:gdLst>
              <a:gd name="connsiteX0" fmla="*/ 0 w 4787508"/>
              <a:gd name="connsiteY0" fmla="*/ 378691 h 424873"/>
              <a:gd name="connsiteX1" fmla="*/ 4775200 w 4787508"/>
              <a:gd name="connsiteY1" fmla="*/ 0 h 424873"/>
              <a:gd name="connsiteX2" fmla="*/ 1385455 w 4787508"/>
              <a:gd name="connsiteY2" fmla="*/ 378691 h 424873"/>
              <a:gd name="connsiteX3" fmla="*/ 1579419 w 4787508"/>
              <a:gd name="connsiteY3" fmla="*/ 360218 h 424873"/>
              <a:gd name="connsiteX4" fmla="*/ 3177309 w 4787508"/>
              <a:gd name="connsiteY4" fmla="*/ 360218 h 424873"/>
              <a:gd name="connsiteX5" fmla="*/ 2890982 w 4787508"/>
              <a:gd name="connsiteY5" fmla="*/ 424873 h 424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87508" h="424873">
                <a:moveTo>
                  <a:pt x="0" y="378691"/>
                </a:moveTo>
                <a:lnTo>
                  <a:pt x="4775200" y="0"/>
                </a:lnTo>
                <a:cubicBezTo>
                  <a:pt x="5006109" y="0"/>
                  <a:pt x="1918085" y="318655"/>
                  <a:pt x="1385455" y="378691"/>
                </a:cubicBezTo>
                <a:cubicBezTo>
                  <a:pt x="852825" y="438727"/>
                  <a:pt x="1280777" y="363297"/>
                  <a:pt x="1579419" y="360218"/>
                </a:cubicBezTo>
                <a:cubicBezTo>
                  <a:pt x="1878061" y="357139"/>
                  <a:pt x="2958715" y="349442"/>
                  <a:pt x="3177309" y="360218"/>
                </a:cubicBezTo>
                <a:cubicBezTo>
                  <a:pt x="3395903" y="370994"/>
                  <a:pt x="3143442" y="397933"/>
                  <a:pt x="2890982" y="424873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425" y="2761590"/>
            <a:ext cx="8326074" cy="2518637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2290195" y="1891362"/>
            <a:ext cx="5519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Exemple : Mise en œuvre de la méthode SCRUM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85251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409351"/>
            <a:ext cx="8596668" cy="4632012"/>
          </a:xfrm>
        </p:spPr>
        <p:txBody>
          <a:bodyPr/>
          <a:lstStyle/>
          <a:p>
            <a:pPr algn="just"/>
            <a:r>
              <a:rPr lang="fr-FR" dirty="0" smtClean="0">
                <a:latin typeface="Century Gothic" panose="020B0502020202020204" pitchFamily="34" charset="0"/>
              </a:rPr>
              <a:t>Apparue au début des années 1990</a:t>
            </a:r>
          </a:p>
          <a:p>
            <a:pPr algn="just"/>
            <a:endParaRPr lang="fr-FR" dirty="0" smtClean="0">
              <a:latin typeface="Century Gothic" panose="020B0502020202020204" pitchFamily="34" charset="0"/>
            </a:endParaRPr>
          </a:p>
          <a:p>
            <a:pPr algn="just"/>
            <a:r>
              <a:rPr lang="fr-FR" dirty="0" smtClean="0">
                <a:latin typeface="Century Gothic" panose="020B0502020202020204" pitchFamily="34" charset="0"/>
              </a:rPr>
              <a:t>Stimulée par l’irruption de terminaux connectés, d’applications web et la domotique</a:t>
            </a:r>
          </a:p>
          <a:p>
            <a:pPr algn="just"/>
            <a:endParaRPr lang="fr-FR" dirty="0">
              <a:latin typeface="Century Gothic" panose="020B0502020202020204" pitchFamily="34" charset="0"/>
            </a:endParaRPr>
          </a:p>
          <a:p>
            <a:pPr algn="just"/>
            <a:r>
              <a:rPr lang="fr-FR" dirty="0" smtClean="0">
                <a:latin typeface="Century Gothic" panose="020B0502020202020204" pitchFamily="34" charset="0"/>
              </a:rPr>
              <a:t>Approche </a:t>
            </a:r>
            <a:r>
              <a:rPr lang="fr-FR" b="1" dirty="0">
                <a:latin typeface="Century Gothic" panose="020B0502020202020204" pitchFamily="34" charset="0"/>
              </a:rPr>
              <a:t>tenant compte des utilisateurs </a:t>
            </a:r>
            <a:r>
              <a:rPr lang="fr-FR" dirty="0">
                <a:latin typeface="Century Gothic" panose="020B0502020202020204" pitchFamily="34" charset="0"/>
              </a:rPr>
              <a:t>et de leurs besoins tout au long du processus de développement </a:t>
            </a:r>
            <a:r>
              <a:rPr lang="fr-FR" dirty="0">
                <a:latin typeface="Century Gothic" panose="020B0502020202020204" pitchFamily="34" charset="0"/>
                <a:sym typeface="Wingdings" panose="05000000000000000000" pitchFamily="2" charset="2"/>
              </a:rPr>
              <a:t></a:t>
            </a:r>
            <a:r>
              <a:rPr lang="fr-FR" dirty="0">
                <a:latin typeface="Century Gothic" panose="020B0502020202020204" pitchFamily="34" charset="0"/>
              </a:rPr>
              <a:t> prépondérance du point de vue de l’</a:t>
            </a:r>
            <a:r>
              <a:rPr lang="fr-FR" b="1" dirty="0">
                <a:latin typeface="Century Gothic" panose="020B0502020202020204" pitchFamily="34" charset="0"/>
              </a:rPr>
              <a:t>utilisateur final </a:t>
            </a:r>
            <a:r>
              <a:rPr lang="fr-FR" dirty="0">
                <a:latin typeface="Century Gothic" panose="020B0502020202020204" pitchFamily="34" charset="0"/>
              </a:rPr>
              <a:t>(</a:t>
            </a:r>
            <a:r>
              <a:rPr lang="fr-FR" b="1" i="1" dirty="0">
                <a:solidFill>
                  <a:srgbClr val="0070C0"/>
                </a:solidFill>
                <a:latin typeface="Century Gothic" panose="020B0502020202020204" pitchFamily="34" charset="0"/>
              </a:rPr>
              <a:t>Final User</a:t>
            </a:r>
            <a:r>
              <a:rPr lang="fr-FR" dirty="0">
                <a:latin typeface="Century Gothic" panose="020B0502020202020204" pitchFamily="34" charset="0"/>
              </a:rPr>
              <a:t>)</a:t>
            </a: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892504" y="165762"/>
            <a:ext cx="10409658" cy="114580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4100" b="1" dirty="0" smtClean="0">
                <a:ln w="0"/>
                <a:latin typeface="Century Gothic" panose="020B0502020202020204" pitchFamily="34" charset="0"/>
              </a:rPr>
              <a:t>Conception</a:t>
            </a:r>
            <a:r>
              <a:rPr lang="fr-FR" dirty="0" smtClean="0">
                <a:ln w="0"/>
                <a:latin typeface="Century Gothic" panose="020B0502020202020204" pitchFamily="34" charset="0"/>
              </a:rPr>
              <a:t> </a:t>
            </a:r>
            <a:r>
              <a:rPr lang="fr-FR" sz="2800" dirty="0" smtClean="0">
                <a:ln w="0"/>
                <a:latin typeface="Century Gothic" panose="020B0502020202020204" pitchFamily="34" charset="0"/>
              </a:rPr>
              <a:t>centrée</a:t>
            </a:r>
            <a:r>
              <a:rPr lang="fr-FR" dirty="0" smtClean="0">
                <a:ln w="0"/>
                <a:latin typeface="Century Gothic" panose="020B0502020202020204" pitchFamily="34" charset="0"/>
              </a:rPr>
              <a:t> </a:t>
            </a:r>
            <a:r>
              <a:rPr lang="fr-FR" sz="4900" b="1" dirty="0" smtClean="0">
                <a:ln w="0"/>
                <a:latin typeface="Century Gothic" panose="020B0502020202020204" pitchFamily="34" charset="0"/>
              </a:rPr>
              <a:t>utilisateur</a:t>
            </a:r>
            <a:r>
              <a:rPr lang="fr-FR" sz="55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Hobo" pitchFamily="2" charset="0"/>
              </a:rPr>
              <a:t/>
            </a:r>
            <a:br>
              <a:rPr lang="fr-FR" sz="55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Hobo" pitchFamily="2" charset="0"/>
              </a:rPr>
            </a:br>
            <a:endParaRPr lang="fr-FR" sz="32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Hobo" pitchFamily="2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-1017664" y="-85334"/>
            <a:ext cx="258618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fr-FR" sz="66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{</a:t>
            </a:r>
            <a:endParaRPr lang="fr-FR" sz="66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Forme libre 7"/>
          <p:cNvSpPr/>
          <p:nvPr/>
        </p:nvSpPr>
        <p:spPr>
          <a:xfrm>
            <a:off x="1607128" y="858986"/>
            <a:ext cx="4787508" cy="424873"/>
          </a:xfrm>
          <a:custGeom>
            <a:avLst/>
            <a:gdLst>
              <a:gd name="connsiteX0" fmla="*/ 0 w 4787508"/>
              <a:gd name="connsiteY0" fmla="*/ 378691 h 424873"/>
              <a:gd name="connsiteX1" fmla="*/ 4775200 w 4787508"/>
              <a:gd name="connsiteY1" fmla="*/ 0 h 424873"/>
              <a:gd name="connsiteX2" fmla="*/ 1385455 w 4787508"/>
              <a:gd name="connsiteY2" fmla="*/ 378691 h 424873"/>
              <a:gd name="connsiteX3" fmla="*/ 1579419 w 4787508"/>
              <a:gd name="connsiteY3" fmla="*/ 360218 h 424873"/>
              <a:gd name="connsiteX4" fmla="*/ 3177309 w 4787508"/>
              <a:gd name="connsiteY4" fmla="*/ 360218 h 424873"/>
              <a:gd name="connsiteX5" fmla="*/ 2890982 w 4787508"/>
              <a:gd name="connsiteY5" fmla="*/ 424873 h 424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87508" h="424873">
                <a:moveTo>
                  <a:pt x="0" y="378691"/>
                </a:moveTo>
                <a:lnTo>
                  <a:pt x="4775200" y="0"/>
                </a:lnTo>
                <a:cubicBezTo>
                  <a:pt x="5006109" y="0"/>
                  <a:pt x="1918085" y="318655"/>
                  <a:pt x="1385455" y="378691"/>
                </a:cubicBezTo>
                <a:cubicBezTo>
                  <a:pt x="852825" y="438727"/>
                  <a:pt x="1280777" y="363297"/>
                  <a:pt x="1579419" y="360218"/>
                </a:cubicBezTo>
                <a:cubicBezTo>
                  <a:pt x="1878061" y="357139"/>
                  <a:pt x="2958715" y="349442"/>
                  <a:pt x="3177309" y="360218"/>
                </a:cubicBezTo>
                <a:cubicBezTo>
                  <a:pt x="3395903" y="370994"/>
                  <a:pt x="3143442" y="397933"/>
                  <a:pt x="2890982" y="424873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 descr="http://www.theresemigan.com/wp-content/uploads/2012/12/Metho21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8407" y="4245410"/>
            <a:ext cx="3886125" cy="2914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7854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/>
          <p:cNvSpPr txBox="1">
            <a:spLocks/>
          </p:cNvSpPr>
          <p:nvPr/>
        </p:nvSpPr>
        <p:spPr>
          <a:xfrm>
            <a:off x="955618" y="225970"/>
            <a:ext cx="10409658" cy="114580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4100" b="1" dirty="0" smtClean="0">
                <a:ln w="0"/>
                <a:latin typeface="Century Gothic" panose="020B0502020202020204" pitchFamily="34" charset="0"/>
              </a:rPr>
              <a:t>Conception</a:t>
            </a:r>
            <a:r>
              <a:rPr lang="fr-FR" dirty="0" smtClean="0">
                <a:ln w="0"/>
                <a:latin typeface="Century Gothic" panose="020B0502020202020204" pitchFamily="34" charset="0"/>
              </a:rPr>
              <a:t> </a:t>
            </a:r>
            <a:r>
              <a:rPr lang="fr-FR" sz="2800" dirty="0" smtClean="0">
                <a:ln w="0"/>
                <a:latin typeface="Century Gothic" panose="020B0502020202020204" pitchFamily="34" charset="0"/>
              </a:rPr>
              <a:t>centrée</a:t>
            </a:r>
            <a:r>
              <a:rPr lang="fr-FR" dirty="0" smtClean="0">
                <a:ln w="0"/>
                <a:latin typeface="Century Gothic" panose="020B0502020202020204" pitchFamily="34" charset="0"/>
              </a:rPr>
              <a:t> </a:t>
            </a:r>
            <a:r>
              <a:rPr lang="fr-FR" sz="4900" b="1" dirty="0" smtClean="0">
                <a:ln w="0"/>
                <a:latin typeface="Century Gothic" panose="020B0502020202020204" pitchFamily="34" charset="0"/>
              </a:rPr>
              <a:t>utilisateur</a:t>
            </a:r>
            <a:r>
              <a:rPr lang="fr-FR" sz="55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Hobo" pitchFamily="2" charset="0"/>
              </a:rPr>
              <a:t/>
            </a:r>
            <a:br>
              <a:rPr lang="fr-FR" sz="55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Hobo" pitchFamily="2" charset="0"/>
              </a:rPr>
            </a:br>
            <a:endParaRPr lang="fr-FR" sz="32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Hobo" pitchFamily="2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-1017664" y="-85334"/>
            <a:ext cx="258618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fr-FR" sz="66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{</a:t>
            </a:r>
            <a:endParaRPr lang="fr-FR" sz="66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Forme libre 7"/>
          <p:cNvSpPr/>
          <p:nvPr/>
        </p:nvSpPr>
        <p:spPr>
          <a:xfrm>
            <a:off x="1607128" y="858986"/>
            <a:ext cx="4787508" cy="424873"/>
          </a:xfrm>
          <a:custGeom>
            <a:avLst/>
            <a:gdLst>
              <a:gd name="connsiteX0" fmla="*/ 0 w 4787508"/>
              <a:gd name="connsiteY0" fmla="*/ 378691 h 424873"/>
              <a:gd name="connsiteX1" fmla="*/ 4775200 w 4787508"/>
              <a:gd name="connsiteY1" fmla="*/ 0 h 424873"/>
              <a:gd name="connsiteX2" fmla="*/ 1385455 w 4787508"/>
              <a:gd name="connsiteY2" fmla="*/ 378691 h 424873"/>
              <a:gd name="connsiteX3" fmla="*/ 1579419 w 4787508"/>
              <a:gd name="connsiteY3" fmla="*/ 360218 h 424873"/>
              <a:gd name="connsiteX4" fmla="*/ 3177309 w 4787508"/>
              <a:gd name="connsiteY4" fmla="*/ 360218 h 424873"/>
              <a:gd name="connsiteX5" fmla="*/ 2890982 w 4787508"/>
              <a:gd name="connsiteY5" fmla="*/ 424873 h 424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87508" h="424873">
                <a:moveTo>
                  <a:pt x="0" y="378691"/>
                </a:moveTo>
                <a:lnTo>
                  <a:pt x="4775200" y="0"/>
                </a:lnTo>
                <a:cubicBezTo>
                  <a:pt x="5006109" y="0"/>
                  <a:pt x="1918085" y="318655"/>
                  <a:pt x="1385455" y="378691"/>
                </a:cubicBezTo>
                <a:cubicBezTo>
                  <a:pt x="852825" y="438727"/>
                  <a:pt x="1280777" y="363297"/>
                  <a:pt x="1579419" y="360218"/>
                </a:cubicBezTo>
                <a:cubicBezTo>
                  <a:pt x="1878061" y="357139"/>
                  <a:pt x="2958715" y="349442"/>
                  <a:pt x="3177309" y="360218"/>
                </a:cubicBezTo>
                <a:cubicBezTo>
                  <a:pt x="3395903" y="370994"/>
                  <a:pt x="3143442" y="397933"/>
                  <a:pt x="2890982" y="424873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2778" y="1460027"/>
            <a:ext cx="1261320" cy="108488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453" y="4997393"/>
            <a:ext cx="1276461" cy="114579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453" y="1678970"/>
            <a:ext cx="1316691" cy="11488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8048" y="5192786"/>
            <a:ext cx="1286050" cy="107379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aphicFrame>
        <p:nvGraphicFramePr>
          <p:cNvPr id="4" name="Diagramme 3"/>
          <p:cNvGraphicFramePr/>
          <p:nvPr>
            <p:extLst>
              <p:ext uri="{D42A27DB-BD31-4B8C-83A1-F6EECF244321}">
                <p14:modId xmlns:p14="http://schemas.microsoft.com/office/powerpoint/2010/main" val="1810132776"/>
              </p:ext>
            </p:extLst>
          </p:nvPr>
        </p:nvGraphicFramePr>
        <p:xfrm>
          <a:off x="-486562" y="1283859"/>
          <a:ext cx="10553351" cy="53142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325143800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6498</TotalTime>
  <Words>607</Words>
  <Application>Microsoft Office PowerPoint</Application>
  <PresentationFormat>Grand écran</PresentationFormat>
  <Paragraphs>155</Paragraphs>
  <Slides>27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10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38" baseType="lpstr">
      <vt:lpstr>Aharoni</vt:lpstr>
      <vt:lpstr>AR ESSENCE</vt:lpstr>
      <vt:lpstr>Arial</vt:lpstr>
      <vt:lpstr>Calibri</vt:lpstr>
      <vt:lpstr>Century Gothic</vt:lpstr>
      <vt:lpstr>Hobo</vt:lpstr>
      <vt:lpstr>Times New Roman</vt:lpstr>
      <vt:lpstr>Trebuchet MS</vt:lpstr>
      <vt:lpstr>Wingdings</vt:lpstr>
      <vt:lpstr>Wingdings 3</vt:lpstr>
      <vt:lpstr>Facette</vt:lpstr>
      <vt:lpstr>Méthodes Agiles et Conception Centrée  Utilisateur</vt:lpstr>
      <vt:lpstr>Présentation PowerPoint</vt:lpstr>
      <vt:lpstr>Présentation des deux approches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Une tentative de conciliation : la méthode ACU</vt:lpstr>
      <vt:lpstr>L’expérience : une première approche</vt:lpstr>
      <vt:lpstr>Agile Centrée Utilisateur : l’expérience</vt:lpstr>
      <vt:lpstr>Méthode Agile Centrée Utilisateur : les rôles</vt:lpstr>
      <vt:lpstr>Procédure : PHASE 1 / La conception</vt:lpstr>
      <vt:lpstr>Procédure : PHASE 2 / Le développement</vt:lpstr>
      <vt:lpstr>Procédure : PHASE 3 / La validation</vt:lpstr>
      <vt:lpstr>Cas pratique :  Le projet Cat’s Eyes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Méthodes Agiles et Conception Centrée Utilisateur</dc:title>
  <dc:creator>Anaïs ROJBI</dc:creator>
  <cp:lastModifiedBy>Anaïs ROJBI</cp:lastModifiedBy>
  <cp:revision>95</cp:revision>
  <dcterms:created xsi:type="dcterms:W3CDTF">2014-10-27T20:12:15Z</dcterms:created>
  <dcterms:modified xsi:type="dcterms:W3CDTF">2014-11-04T14:18:19Z</dcterms:modified>
</cp:coreProperties>
</file>