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80" r:id="rId2"/>
    <p:sldId id="271" r:id="rId3"/>
    <p:sldId id="272" r:id="rId4"/>
    <p:sldId id="273" r:id="rId5"/>
    <p:sldId id="274" r:id="rId6"/>
    <p:sldId id="278" r:id="rId7"/>
    <p:sldId id="277" r:id="rId8"/>
    <p:sldId id="276" r:id="rId9"/>
    <p:sldId id="268" r:id="rId10"/>
    <p:sldId id="263" r:id="rId11"/>
    <p:sldId id="264" r:id="rId12"/>
    <p:sldId id="259" r:id="rId13"/>
    <p:sldId id="267" r:id="rId14"/>
    <p:sldId id="258" r:id="rId15"/>
    <p:sldId id="260" r:id="rId16"/>
    <p:sldId id="270" r:id="rId17"/>
    <p:sldId id="261" r:id="rId18"/>
    <p:sldId id="265" r:id="rId19"/>
    <p:sldId id="279"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4912" autoAdjust="0"/>
  </p:normalViewPr>
  <p:slideViewPr>
    <p:cSldViewPr>
      <p:cViewPr varScale="1">
        <p:scale>
          <a:sx n="55" d="100"/>
          <a:sy n="55" d="100"/>
        </p:scale>
        <p:origin x="-94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8CC5C-19D3-412A-9DC4-BE0DC2E81AC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FFAB0C1E-E98A-4167-AA18-3954F814104C}">
      <dgm:prSet phldrT="[Texte]"/>
      <dgm:spPr/>
      <dgm:t>
        <a:bodyPr/>
        <a:lstStyle/>
        <a:p>
          <a:pPr algn="l"/>
          <a:endParaRPr lang="fr-FR" dirty="0"/>
        </a:p>
      </dgm:t>
    </dgm:pt>
    <dgm:pt modelId="{AA856D8D-181A-46A7-8619-272ACF95150D}" type="parTrans" cxnId="{51131CEF-13DF-4CC8-B7EB-516AE7AE33AD}">
      <dgm:prSet/>
      <dgm:spPr/>
      <dgm:t>
        <a:bodyPr/>
        <a:lstStyle/>
        <a:p>
          <a:endParaRPr lang="fr-FR"/>
        </a:p>
      </dgm:t>
    </dgm:pt>
    <dgm:pt modelId="{5A548767-E167-43CE-9B2A-91EFA6005A6E}" type="sibTrans" cxnId="{51131CEF-13DF-4CC8-B7EB-516AE7AE33AD}">
      <dgm:prSet/>
      <dgm:spPr/>
      <dgm:t>
        <a:bodyPr/>
        <a:lstStyle/>
        <a:p>
          <a:endParaRPr lang="fr-FR"/>
        </a:p>
      </dgm:t>
    </dgm:pt>
    <dgm:pt modelId="{A447E260-78CA-44A9-B7B5-9F2B1E592C10}">
      <dgm:prSet phldrT="[Texte]"/>
      <dgm:spPr/>
      <dgm:t>
        <a:bodyPr/>
        <a:lstStyle/>
        <a:p>
          <a:pPr algn="ctr"/>
          <a:r>
            <a:rPr lang="fr-FR" dirty="0" smtClean="0"/>
            <a:t>Un langage de communication indispensable pour modéliser l’approche objet</a:t>
          </a:r>
          <a:endParaRPr lang="fr-FR" dirty="0"/>
        </a:p>
      </dgm:t>
    </dgm:pt>
    <dgm:pt modelId="{AEEA3B3F-BF78-46D3-BF43-6D910E217C7B}" type="parTrans" cxnId="{5BBB59FF-2D67-4B2F-9701-B8F5493809F1}">
      <dgm:prSet/>
      <dgm:spPr/>
      <dgm:t>
        <a:bodyPr/>
        <a:lstStyle/>
        <a:p>
          <a:endParaRPr lang="fr-FR"/>
        </a:p>
      </dgm:t>
    </dgm:pt>
    <dgm:pt modelId="{AB3D0336-3CE4-4507-BF95-670FA1A8F9ED}" type="sibTrans" cxnId="{5BBB59FF-2D67-4B2F-9701-B8F5493809F1}">
      <dgm:prSet/>
      <dgm:spPr/>
      <dgm:t>
        <a:bodyPr/>
        <a:lstStyle/>
        <a:p>
          <a:endParaRPr lang="fr-FR"/>
        </a:p>
      </dgm:t>
    </dgm:pt>
    <dgm:pt modelId="{2D9357BD-EEB1-4395-914D-CA167F32631E}">
      <dgm:prSet phldrT="[Texte]"/>
      <dgm:spPr/>
      <dgm:t>
        <a:bodyPr/>
        <a:lstStyle/>
        <a:p>
          <a:pPr algn="ctr"/>
          <a:r>
            <a:rPr lang="fr-FR" dirty="0" smtClean="0"/>
            <a:t>Un langage présentant des concepts abstraits</a:t>
          </a:r>
          <a:endParaRPr lang="fr-FR" dirty="0"/>
        </a:p>
      </dgm:t>
    </dgm:pt>
    <dgm:pt modelId="{5A7210C0-A3E6-40A6-B6C1-F674EF22272E}" type="parTrans" cxnId="{1F31F819-C72A-414B-824B-7EAF849E22EB}">
      <dgm:prSet/>
      <dgm:spPr/>
      <dgm:t>
        <a:bodyPr/>
        <a:lstStyle/>
        <a:p>
          <a:endParaRPr lang="fr-FR"/>
        </a:p>
      </dgm:t>
    </dgm:pt>
    <dgm:pt modelId="{BE5039E5-B77A-44EF-A408-7C4AD0913A64}" type="sibTrans" cxnId="{1F31F819-C72A-414B-824B-7EAF849E22EB}">
      <dgm:prSet/>
      <dgm:spPr/>
      <dgm:t>
        <a:bodyPr/>
        <a:lstStyle/>
        <a:p>
          <a:endParaRPr lang="fr-FR"/>
        </a:p>
      </dgm:t>
    </dgm:pt>
    <dgm:pt modelId="{04E6D65C-0DB6-4A1D-963D-D65A93188F25}">
      <dgm:prSet phldrT="[Texte]"/>
      <dgm:spPr/>
      <dgm:t>
        <a:bodyPr/>
        <a:lstStyle/>
        <a:p>
          <a:pPr algn="ctr"/>
          <a:r>
            <a:rPr lang="fr-FR" dirty="0" smtClean="0"/>
            <a:t>Une démarche d’analyse et de conception d’objet</a:t>
          </a:r>
          <a:endParaRPr lang="fr-FR" dirty="0"/>
        </a:p>
      </dgm:t>
    </dgm:pt>
    <dgm:pt modelId="{35A871D7-AD22-4592-AE2C-124F9927FA86}" type="parTrans" cxnId="{ED59953A-7C47-4D62-ACE8-E2D5E88FE466}">
      <dgm:prSet/>
      <dgm:spPr/>
      <dgm:t>
        <a:bodyPr/>
        <a:lstStyle/>
        <a:p>
          <a:endParaRPr lang="fr-FR"/>
        </a:p>
      </dgm:t>
    </dgm:pt>
    <dgm:pt modelId="{F22091B8-83CB-4959-8F19-54DF36179394}" type="sibTrans" cxnId="{ED59953A-7C47-4D62-ACE8-E2D5E88FE466}">
      <dgm:prSet/>
      <dgm:spPr/>
      <dgm:t>
        <a:bodyPr/>
        <a:lstStyle/>
        <a:p>
          <a:endParaRPr lang="fr-FR"/>
        </a:p>
      </dgm:t>
    </dgm:pt>
    <dgm:pt modelId="{503EE32A-04CC-4E31-BC54-2C98120B1865}" type="pres">
      <dgm:prSet presAssocID="{9D88CC5C-19D3-412A-9DC4-BE0DC2E81AC5}" presName="Name0" presStyleCnt="0">
        <dgm:presLayoutVars>
          <dgm:dir/>
          <dgm:resizeHandles val="exact"/>
        </dgm:presLayoutVars>
      </dgm:prSet>
      <dgm:spPr/>
      <dgm:t>
        <a:bodyPr/>
        <a:lstStyle/>
        <a:p>
          <a:endParaRPr lang="fr-FR"/>
        </a:p>
      </dgm:t>
    </dgm:pt>
    <dgm:pt modelId="{88218EC7-66DE-44D4-B4AF-0058E0B0B2AF}" type="pres">
      <dgm:prSet presAssocID="{FFAB0C1E-E98A-4167-AA18-3954F814104C}" presName="node" presStyleLbl="node1" presStyleIdx="0" presStyleCnt="3" custLinFactX="-27001" custLinFactNeighborX="-100000" custLinFactNeighborY="28906">
        <dgm:presLayoutVars>
          <dgm:bulletEnabled val="1"/>
        </dgm:presLayoutVars>
      </dgm:prSet>
      <dgm:spPr/>
      <dgm:t>
        <a:bodyPr/>
        <a:lstStyle/>
        <a:p>
          <a:endParaRPr lang="fr-FR"/>
        </a:p>
      </dgm:t>
    </dgm:pt>
    <dgm:pt modelId="{FE8FFF94-F6C7-4ED9-B401-7D5BB6D42E60}" type="pres">
      <dgm:prSet presAssocID="{5A548767-E167-43CE-9B2A-91EFA6005A6E}" presName="sibTrans" presStyleCnt="0"/>
      <dgm:spPr/>
    </dgm:pt>
    <dgm:pt modelId="{F0AAF2A7-7B0B-4D97-A49F-C9FFA306D88C}" type="pres">
      <dgm:prSet presAssocID="{2D9357BD-EEB1-4395-914D-CA167F32631E}" presName="node" presStyleLbl="node1" presStyleIdx="1" presStyleCnt="3">
        <dgm:presLayoutVars>
          <dgm:bulletEnabled val="1"/>
        </dgm:presLayoutVars>
      </dgm:prSet>
      <dgm:spPr/>
      <dgm:t>
        <a:bodyPr/>
        <a:lstStyle/>
        <a:p>
          <a:endParaRPr lang="fr-FR"/>
        </a:p>
      </dgm:t>
    </dgm:pt>
    <dgm:pt modelId="{A0C7223D-A309-4466-8274-4FC8EF5C76A3}" type="pres">
      <dgm:prSet presAssocID="{BE5039E5-B77A-44EF-A408-7C4AD0913A64}" presName="sibTrans" presStyleCnt="0"/>
      <dgm:spPr/>
    </dgm:pt>
    <dgm:pt modelId="{C42C245D-EB87-41C1-9E4D-09247D41FF9C}" type="pres">
      <dgm:prSet presAssocID="{04E6D65C-0DB6-4A1D-963D-D65A93188F25}" presName="node" presStyleLbl="node1" presStyleIdx="2" presStyleCnt="3">
        <dgm:presLayoutVars>
          <dgm:bulletEnabled val="1"/>
        </dgm:presLayoutVars>
      </dgm:prSet>
      <dgm:spPr/>
      <dgm:t>
        <a:bodyPr/>
        <a:lstStyle/>
        <a:p>
          <a:endParaRPr lang="fr-FR"/>
        </a:p>
      </dgm:t>
    </dgm:pt>
  </dgm:ptLst>
  <dgm:cxnLst>
    <dgm:cxn modelId="{41623E34-C53D-4977-8C63-B67B00040AAC}" type="presOf" srcId="{FFAB0C1E-E98A-4167-AA18-3954F814104C}" destId="{88218EC7-66DE-44D4-B4AF-0058E0B0B2AF}" srcOrd="0" destOrd="0" presId="urn:microsoft.com/office/officeart/2005/8/layout/hList6"/>
    <dgm:cxn modelId="{1F31F819-C72A-414B-824B-7EAF849E22EB}" srcId="{9D88CC5C-19D3-412A-9DC4-BE0DC2E81AC5}" destId="{2D9357BD-EEB1-4395-914D-CA167F32631E}" srcOrd="1" destOrd="0" parTransId="{5A7210C0-A3E6-40A6-B6C1-F674EF22272E}" sibTransId="{BE5039E5-B77A-44EF-A408-7C4AD0913A64}"/>
    <dgm:cxn modelId="{ED59953A-7C47-4D62-ACE8-E2D5E88FE466}" srcId="{9D88CC5C-19D3-412A-9DC4-BE0DC2E81AC5}" destId="{04E6D65C-0DB6-4A1D-963D-D65A93188F25}" srcOrd="2" destOrd="0" parTransId="{35A871D7-AD22-4592-AE2C-124F9927FA86}" sibTransId="{F22091B8-83CB-4959-8F19-54DF36179394}"/>
    <dgm:cxn modelId="{51131CEF-13DF-4CC8-B7EB-516AE7AE33AD}" srcId="{9D88CC5C-19D3-412A-9DC4-BE0DC2E81AC5}" destId="{FFAB0C1E-E98A-4167-AA18-3954F814104C}" srcOrd="0" destOrd="0" parTransId="{AA856D8D-181A-46A7-8619-272ACF95150D}" sibTransId="{5A548767-E167-43CE-9B2A-91EFA6005A6E}"/>
    <dgm:cxn modelId="{945BA4FA-B90F-4DB8-B9D5-248D3F3D7E83}" type="presOf" srcId="{2D9357BD-EEB1-4395-914D-CA167F32631E}" destId="{F0AAF2A7-7B0B-4D97-A49F-C9FFA306D88C}" srcOrd="0" destOrd="0" presId="urn:microsoft.com/office/officeart/2005/8/layout/hList6"/>
    <dgm:cxn modelId="{5BBB59FF-2D67-4B2F-9701-B8F5493809F1}" srcId="{FFAB0C1E-E98A-4167-AA18-3954F814104C}" destId="{A447E260-78CA-44A9-B7B5-9F2B1E592C10}" srcOrd="0" destOrd="0" parTransId="{AEEA3B3F-BF78-46D3-BF43-6D910E217C7B}" sibTransId="{AB3D0336-3CE4-4507-BF95-670FA1A8F9ED}"/>
    <dgm:cxn modelId="{C6B7B462-21E7-48B2-9E4D-D1DB0C901B43}" type="presOf" srcId="{04E6D65C-0DB6-4A1D-963D-D65A93188F25}" destId="{C42C245D-EB87-41C1-9E4D-09247D41FF9C}" srcOrd="0" destOrd="0" presId="urn:microsoft.com/office/officeart/2005/8/layout/hList6"/>
    <dgm:cxn modelId="{B90FC560-0ACD-4FB7-805A-1A15CA16D1B3}" type="presOf" srcId="{9D88CC5C-19D3-412A-9DC4-BE0DC2E81AC5}" destId="{503EE32A-04CC-4E31-BC54-2C98120B1865}" srcOrd="0" destOrd="0" presId="urn:microsoft.com/office/officeart/2005/8/layout/hList6"/>
    <dgm:cxn modelId="{46A876DD-2F81-432C-9E13-4A6ED69BF53F}" type="presOf" srcId="{A447E260-78CA-44A9-B7B5-9F2B1E592C10}" destId="{88218EC7-66DE-44D4-B4AF-0058E0B0B2AF}" srcOrd="0" destOrd="1" presId="urn:microsoft.com/office/officeart/2005/8/layout/hList6"/>
    <dgm:cxn modelId="{9DDDAF1B-0760-497C-B26B-36A8D95DB449}" type="presParOf" srcId="{503EE32A-04CC-4E31-BC54-2C98120B1865}" destId="{88218EC7-66DE-44D4-B4AF-0058E0B0B2AF}" srcOrd="0" destOrd="0" presId="urn:microsoft.com/office/officeart/2005/8/layout/hList6"/>
    <dgm:cxn modelId="{289563FE-6AFF-4D7C-B208-5DDB15CDABFD}" type="presParOf" srcId="{503EE32A-04CC-4E31-BC54-2C98120B1865}" destId="{FE8FFF94-F6C7-4ED9-B401-7D5BB6D42E60}" srcOrd="1" destOrd="0" presId="urn:microsoft.com/office/officeart/2005/8/layout/hList6"/>
    <dgm:cxn modelId="{2E1E06B2-0608-4903-91EE-17D1594D69A7}" type="presParOf" srcId="{503EE32A-04CC-4E31-BC54-2C98120B1865}" destId="{F0AAF2A7-7B0B-4D97-A49F-C9FFA306D88C}" srcOrd="2" destOrd="0" presId="urn:microsoft.com/office/officeart/2005/8/layout/hList6"/>
    <dgm:cxn modelId="{80D22EC5-7E33-44D1-ACC7-E3455070D2D8}" type="presParOf" srcId="{503EE32A-04CC-4E31-BC54-2C98120B1865}" destId="{A0C7223D-A309-4466-8274-4FC8EF5C76A3}" srcOrd="3" destOrd="0" presId="urn:microsoft.com/office/officeart/2005/8/layout/hList6"/>
    <dgm:cxn modelId="{B59C3EB8-7E9C-4026-8C93-F7A092963EC9}" type="presParOf" srcId="{503EE32A-04CC-4E31-BC54-2C98120B1865}" destId="{C42C245D-EB87-41C1-9E4D-09247D41FF9C}" srcOrd="4" destOrd="0" presId="urn:microsoft.com/office/officeart/2005/8/layout/hList6"/>
  </dgm:cxnLst>
  <dgm:bg/>
  <dgm:whole/>
</dgm:dataModel>
</file>

<file path=ppt/diagrams/data2.xml><?xml version="1.0" encoding="utf-8"?>
<dgm:dataModel xmlns:dgm="http://schemas.openxmlformats.org/drawingml/2006/diagram" xmlns:a="http://schemas.openxmlformats.org/drawingml/2006/main">
  <dgm:ptLst>
    <dgm:pt modelId="{8235B2DB-6805-4164-96F8-FBEC2B6A9E9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84C91EA0-5870-4F2A-A011-EA9FA9523C56}">
      <dgm:prSet phldrT="[Texte]"/>
      <dgm:spPr/>
      <dgm:t>
        <a:bodyPr/>
        <a:lstStyle/>
        <a:p>
          <a:r>
            <a:rPr lang="fr-FR" dirty="0" smtClean="0"/>
            <a:t>Limite 1</a:t>
          </a:r>
          <a:endParaRPr lang="fr-FR" dirty="0"/>
        </a:p>
      </dgm:t>
    </dgm:pt>
    <dgm:pt modelId="{E6ABA537-78E9-45EA-B175-BA595FAA00EB}" type="parTrans" cxnId="{2F5D0AB7-8E7E-4384-B8D5-9037BC7C0CDF}">
      <dgm:prSet/>
      <dgm:spPr/>
      <dgm:t>
        <a:bodyPr/>
        <a:lstStyle/>
        <a:p>
          <a:endParaRPr lang="fr-FR"/>
        </a:p>
      </dgm:t>
    </dgm:pt>
    <dgm:pt modelId="{E4DD8EA5-D184-4353-A617-522B1EA44531}" type="sibTrans" cxnId="{2F5D0AB7-8E7E-4384-B8D5-9037BC7C0CDF}">
      <dgm:prSet/>
      <dgm:spPr/>
      <dgm:t>
        <a:bodyPr/>
        <a:lstStyle/>
        <a:p>
          <a:endParaRPr lang="fr-FR"/>
        </a:p>
      </dgm:t>
    </dgm:pt>
    <dgm:pt modelId="{32AF221F-8FB9-4655-898A-E2E315413E16}">
      <dgm:prSet phldrT="[Texte]"/>
      <dgm:spPr/>
      <dgm:t>
        <a:bodyPr/>
        <a:lstStyle/>
        <a:p>
          <a:r>
            <a:rPr lang="fr-FR" dirty="0" smtClean="0"/>
            <a:t>Les agents sont proactifs</a:t>
          </a:r>
          <a:endParaRPr lang="fr-FR" dirty="0"/>
        </a:p>
      </dgm:t>
    </dgm:pt>
    <dgm:pt modelId="{9C5CB1E7-540E-48B2-9D4A-5695E7EC0787}" type="parTrans" cxnId="{F6E4733B-E059-4204-9B48-0271D1359332}">
      <dgm:prSet/>
      <dgm:spPr/>
      <dgm:t>
        <a:bodyPr/>
        <a:lstStyle/>
        <a:p>
          <a:endParaRPr lang="fr-FR"/>
        </a:p>
      </dgm:t>
    </dgm:pt>
    <dgm:pt modelId="{00AE2294-E40F-4BAC-9FD6-7E0C648EEFB2}" type="sibTrans" cxnId="{F6E4733B-E059-4204-9B48-0271D1359332}">
      <dgm:prSet/>
      <dgm:spPr/>
      <dgm:t>
        <a:bodyPr/>
        <a:lstStyle/>
        <a:p>
          <a:endParaRPr lang="fr-FR"/>
        </a:p>
      </dgm:t>
    </dgm:pt>
    <dgm:pt modelId="{D2B3E588-C5CF-4155-BDB0-D989D7005E4D}">
      <dgm:prSet phldrT="[Texte]"/>
      <dgm:spPr/>
      <dgm:t>
        <a:bodyPr/>
        <a:lstStyle/>
        <a:p>
          <a:r>
            <a:rPr lang="fr-FR" dirty="0" smtClean="0"/>
            <a:t>Limite 2</a:t>
          </a:r>
          <a:endParaRPr lang="fr-FR" dirty="0"/>
        </a:p>
      </dgm:t>
    </dgm:pt>
    <dgm:pt modelId="{CFD0FCEA-3DFF-4F63-80D1-68EA3A9166C3}" type="parTrans" cxnId="{99E13B0B-B0D3-4B5E-A82D-A91D7538DAEF}">
      <dgm:prSet/>
      <dgm:spPr/>
      <dgm:t>
        <a:bodyPr/>
        <a:lstStyle/>
        <a:p>
          <a:endParaRPr lang="fr-FR"/>
        </a:p>
      </dgm:t>
    </dgm:pt>
    <dgm:pt modelId="{C8932D38-7D2B-4416-9260-DD9FE1D41DDA}" type="sibTrans" cxnId="{99E13B0B-B0D3-4B5E-A82D-A91D7538DAEF}">
      <dgm:prSet/>
      <dgm:spPr/>
      <dgm:t>
        <a:bodyPr/>
        <a:lstStyle/>
        <a:p>
          <a:endParaRPr lang="fr-FR"/>
        </a:p>
      </dgm:t>
    </dgm:pt>
    <dgm:pt modelId="{DE1C1E71-DADE-4A5B-8C1D-3BA85A51BA06}">
      <dgm:prSet phldrT="[Texte]"/>
      <dgm:spPr/>
      <dgm:t>
        <a:bodyPr/>
        <a:lstStyle/>
        <a:p>
          <a:r>
            <a:rPr lang="fr-FR" dirty="0" smtClean="0"/>
            <a:t>Les agents interagissent les uns avec les autres</a:t>
          </a:r>
          <a:endParaRPr lang="fr-FR" dirty="0"/>
        </a:p>
      </dgm:t>
    </dgm:pt>
    <dgm:pt modelId="{CF16C881-180A-496E-8E5B-A11AA37BCABB}" type="parTrans" cxnId="{90E9618A-0E18-49AF-9755-F647B100FE21}">
      <dgm:prSet/>
      <dgm:spPr/>
      <dgm:t>
        <a:bodyPr/>
        <a:lstStyle/>
        <a:p>
          <a:endParaRPr lang="fr-FR"/>
        </a:p>
      </dgm:t>
    </dgm:pt>
    <dgm:pt modelId="{71549CE6-707B-4F67-8194-F97C81F97E8B}" type="sibTrans" cxnId="{90E9618A-0E18-49AF-9755-F647B100FE21}">
      <dgm:prSet/>
      <dgm:spPr/>
      <dgm:t>
        <a:bodyPr/>
        <a:lstStyle/>
        <a:p>
          <a:endParaRPr lang="fr-FR"/>
        </a:p>
      </dgm:t>
    </dgm:pt>
    <dgm:pt modelId="{27C91FB2-4003-4544-89F8-A6C44D25ED32}">
      <dgm:prSet phldrT="[Texte]"/>
      <dgm:spPr/>
      <dgm:t>
        <a:bodyPr/>
        <a:lstStyle/>
        <a:p>
          <a:r>
            <a:rPr lang="fr-FR" dirty="0" smtClean="0"/>
            <a:t>Et autonomes</a:t>
          </a:r>
          <a:endParaRPr lang="fr-FR" dirty="0"/>
        </a:p>
      </dgm:t>
    </dgm:pt>
    <dgm:pt modelId="{ACDDA451-B2A9-46F3-9E9A-7DC68C2120C9}" type="parTrans" cxnId="{9B012704-952D-4A06-BB2D-5E520C10FC01}">
      <dgm:prSet/>
      <dgm:spPr/>
    </dgm:pt>
    <dgm:pt modelId="{F93B6B21-F997-4FB9-8BFA-45F188BD5342}" type="sibTrans" cxnId="{9B012704-952D-4A06-BB2D-5E520C10FC01}">
      <dgm:prSet/>
      <dgm:spPr/>
    </dgm:pt>
    <dgm:pt modelId="{CCD4C007-EBE1-41FE-A8AD-2B1D5FB36613}" type="pres">
      <dgm:prSet presAssocID="{8235B2DB-6805-4164-96F8-FBEC2B6A9E97}" presName="Name0" presStyleCnt="0">
        <dgm:presLayoutVars>
          <dgm:dir/>
          <dgm:animLvl val="lvl"/>
          <dgm:resizeHandles/>
        </dgm:presLayoutVars>
      </dgm:prSet>
      <dgm:spPr/>
      <dgm:t>
        <a:bodyPr/>
        <a:lstStyle/>
        <a:p>
          <a:endParaRPr lang="fr-FR"/>
        </a:p>
      </dgm:t>
    </dgm:pt>
    <dgm:pt modelId="{2F05C005-71EE-49B6-8A68-4B7FCEA7023A}" type="pres">
      <dgm:prSet presAssocID="{84C91EA0-5870-4F2A-A011-EA9FA9523C56}" presName="linNode" presStyleCnt="0"/>
      <dgm:spPr/>
    </dgm:pt>
    <dgm:pt modelId="{5FA0B62C-E9B1-4015-87E2-1D2B7B6EAF90}" type="pres">
      <dgm:prSet presAssocID="{84C91EA0-5870-4F2A-A011-EA9FA9523C56}" presName="parentShp" presStyleLbl="node1" presStyleIdx="0" presStyleCnt="2">
        <dgm:presLayoutVars>
          <dgm:bulletEnabled val="1"/>
        </dgm:presLayoutVars>
      </dgm:prSet>
      <dgm:spPr/>
      <dgm:t>
        <a:bodyPr/>
        <a:lstStyle/>
        <a:p>
          <a:endParaRPr lang="fr-FR"/>
        </a:p>
      </dgm:t>
    </dgm:pt>
    <dgm:pt modelId="{950FE348-9150-46FD-A6E0-CCD99442F67A}" type="pres">
      <dgm:prSet presAssocID="{84C91EA0-5870-4F2A-A011-EA9FA9523C56}" presName="childShp" presStyleLbl="bgAccFollowNode1" presStyleIdx="0" presStyleCnt="2">
        <dgm:presLayoutVars>
          <dgm:bulletEnabled val="1"/>
        </dgm:presLayoutVars>
      </dgm:prSet>
      <dgm:spPr/>
      <dgm:t>
        <a:bodyPr/>
        <a:lstStyle/>
        <a:p>
          <a:endParaRPr lang="fr-FR"/>
        </a:p>
      </dgm:t>
    </dgm:pt>
    <dgm:pt modelId="{061C99AF-E2BA-4099-8FD9-3C0ACD15DCC1}" type="pres">
      <dgm:prSet presAssocID="{E4DD8EA5-D184-4353-A617-522B1EA44531}" presName="spacing" presStyleCnt="0"/>
      <dgm:spPr/>
    </dgm:pt>
    <dgm:pt modelId="{CFB06E9A-D244-4E75-8BA0-961B887E4E53}" type="pres">
      <dgm:prSet presAssocID="{D2B3E588-C5CF-4155-BDB0-D989D7005E4D}" presName="linNode" presStyleCnt="0"/>
      <dgm:spPr/>
    </dgm:pt>
    <dgm:pt modelId="{E28E39BA-7FF2-45DF-9F48-710B791CC324}" type="pres">
      <dgm:prSet presAssocID="{D2B3E588-C5CF-4155-BDB0-D989D7005E4D}" presName="parentShp" presStyleLbl="node1" presStyleIdx="1" presStyleCnt="2">
        <dgm:presLayoutVars>
          <dgm:bulletEnabled val="1"/>
        </dgm:presLayoutVars>
      </dgm:prSet>
      <dgm:spPr/>
      <dgm:t>
        <a:bodyPr/>
        <a:lstStyle/>
        <a:p>
          <a:endParaRPr lang="fr-FR"/>
        </a:p>
      </dgm:t>
    </dgm:pt>
    <dgm:pt modelId="{8FFDE991-EF79-401F-9542-9B7E124B21F5}" type="pres">
      <dgm:prSet presAssocID="{D2B3E588-C5CF-4155-BDB0-D989D7005E4D}" presName="childShp" presStyleLbl="bgAccFollowNode1" presStyleIdx="1" presStyleCnt="2">
        <dgm:presLayoutVars>
          <dgm:bulletEnabled val="1"/>
        </dgm:presLayoutVars>
      </dgm:prSet>
      <dgm:spPr/>
      <dgm:t>
        <a:bodyPr/>
        <a:lstStyle/>
        <a:p>
          <a:endParaRPr lang="fr-FR"/>
        </a:p>
      </dgm:t>
    </dgm:pt>
  </dgm:ptLst>
  <dgm:cxnLst>
    <dgm:cxn modelId="{02A94FEE-CCD9-4F76-841D-B386CD29F556}" type="presOf" srcId="{84C91EA0-5870-4F2A-A011-EA9FA9523C56}" destId="{5FA0B62C-E9B1-4015-87E2-1D2B7B6EAF90}" srcOrd="0" destOrd="0" presId="urn:microsoft.com/office/officeart/2005/8/layout/vList6"/>
    <dgm:cxn modelId="{DC6B4646-DA7B-4824-86D8-65029D8607F0}" type="presOf" srcId="{D2B3E588-C5CF-4155-BDB0-D989D7005E4D}" destId="{E28E39BA-7FF2-45DF-9F48-710B791CC324}" srcOrd="0" destOrd="0" presId="urn:microsoft.com/office/officeart/2005/8/layout/vList6"/>
    <dgm:cxn modelId="{D32DDD08-B047-4851-A5A1-F3A88563BE45}" type="presOf" srcId="{27C91FB2-4003-4544-89F8-A6C44D25ED32}" destId="{950FE348-9150-46FD-A6E0-CCD99442F67A}" srcOrd="0" destOrd="1" presId="urn:microsoft.com/office/officeart/2005/8/layout/vList6"/>
    <dgm:cxn modelId="{F6E4733B-E059-4204-9B48-0271D1359332}" srcId="{84C91EA0-5870-4F2A-A011-EA9FA9523C56}" destId="{32AF221F-8FB9-4655-898A-E2E315413E16}" srcOrd="0" destOrd="0" parTransId="{9C5CB1E7-540E-48B2-9D4A-5695E7EC0787}" sibTransId="{00AE2294-E40F-4BAC-9FD6-7E0C648EEFB2}"/>
    <dgm:cxn modelId="{849DADAF-E5B1-45DF-B945-254083C797E0}" type="presOf" srcId="{8235B2DB-6805-4164-96F8-FBEC2B6A9E97}" destId="{CCD4C007-EBE1-41FE-A8AD-2B1D5FB36613}" srcOrd="0" destOrd="0" presId="urn:microsoft.com/office/officeart/2005/8/layout/vList6"/>
    <dgm:cxn modelId="{9B012704-952D-4A06-BB2D-5E520C10FC01}" srcId="{84C91EA0-5870-4F2A-A011-EA9FA9523C56}" destId="{27C91FB2-4003-4544-89F8-A6C44D25ED32}" srcOrd="1" destOrd="0" parTransId="{ACDDA451-B2A9-46F3-9E9A-7DC68C2120C9}" sibTransId="{F93B6B21-F997-4FB9-8BFA-45F188BD5342}"/>
    <dgm:cxn modelId="{4B4A3DB4-C633-4747-959C-19BA67C518A1}" type="presOf" srcId="{32AF221F-8FB9-4655-898A-E2E315413E16}" destId="{950FE348-9150-46FD-A6E0-CCD99442F67A}" srcOrd="0" destOrd="0" presId="urn:microsoft.com/office/officeart/2005/8/layout/vList6"/>
    <dgm:cxn modelId="{2F5D0AB7-8E7E-4384-B8D5-9037BC7C0CDF}" srcId="{8235B2DB-6805-4164-96F8-FBEC2B6A9E97}" destId="{84C91EA0-5870-4F2A-A011-EA9FA9523C56}" srcOrd="0" destOrd="0" parTransId="{E6ABA537-78E9-45EA-B175-BA595FAA00EB}" sibTransId="{E4DD8EA5-D184-4353-A617-522B1EA44531}"/>
    <dgm:cxn modelId="{99E13B0B-B0D3-4B5E-A82D-A91D7538DAEF}" srcId="{8235B2DB-6805-4164-96F8-FBEC2B6A9E97}" destId="{D2B3E588-C5CF-4155-BDB0-D989D7005E4D}" srcOrd="1" destOrd="0" parTransId="{CFD0FCEA-3DFF-4F63-80D1-68EA3A9166C3}" sibTransId="{C8932D38-7D2B-4416-9260-DD9FE1D41DDA}"/>
    <dgm:cxn modelId="{271458E0-C775-4BAB-A2F4-05C635329708}" type="presOf" srcId="{DE1C1E71-DADE-4A5B-8C1D-3BA85A51BA06}" destId="{8FFDE991-EF79-401F-9542-9B7E124B21F5}" srcOrd="0" destOrd="0" presId="urn:microsoft.com/office/officeart/2005/8/layout/vList6"/>
    <dgm:cxn modelId="{90E9618A-0E18-49AF-9755-F647B100FE21}" srcId="{D2B3E588-C5CF-4155-BDB0-D989D7005E4D}" destId="{DE1C1E71-DADE-4A5B-8C1D-3BA85A51BA06}" srcOrd="0" destOrd="0" parTransId="{CF16C881-180A-496E-8E5B-A11AA37BCABB}" sibTransId="{71549CE6-707B-4F67-8194-F97C81F97E8B}"/>
    <dgm:cxn modelId="{EA238891-AC17-47BA-9A5C-8B2D11C7232F}" type="presParOf" srcId="{CCD4C007-EBE1-41FE-A8AD-2B1D5FB36613}" destId="{2F05C005-71EE-49B6-8A68-4B7FCEA7023A}" srcOrd="0" destOrd="0" presId="urn:microsoft.com/office/officeart/2005/8/layout/vList6"/>
    <dgm:cxn modelId="{ACA714D1-AE3C-4C7F-BF0E-656F6A372406}" type="presParOf" srcId="{2F05C005-71EE-49B6-8A68-4B7FCEA7023A}" destId="{5FA0B62C-E9B1-4015-87E2-1D2B7B6EAF90}" srcOrd="0" destOrd="0" presId="urn:microsoft.com/office/officeart/2005/8/layout/vList6"/>
    <dgm:cxn modelId="{12A3547D-6AE0-48E1-B1E1-72FDB886CEB9}" type="presParOf" srcId="{2F05C005-71EE-49B6-8A68-4B7FCEA7023A}" destId="{950FE348-9150-46FD-A6E0-CCD99442F67A}" srcOrd="1" destOrd="0" presId="urn:microsoft.com/office/officeart/2005/8/layout/vList6"/>
    <dgm:cxn modelId="{F6323BBC-117C-4947-BF29-4DE011D22D2E}" type="presParOf" srcId="{CCD4C007-EBE1-41FE-A8AD-2B1D5FB36613}" destId="{061C99AF-E2BA-4099-8FD9-3C0ACD15DCC1}" srcOrd="1" destOrd="0" presId="urn:microsoft.com/office/officeart/2005/8/layout/vList6"/>
    <dgm:cxn modelId="{E3B1E3B0-DF02-4FC3-A7D4-0FB7EE83380C}" type="presParOf" srcId="{CCD4C007-EBE1-41FE-A8AD-2B1D5FB36613}" destId="{CFB06E9A-D244-4E75-8BA0-961B887E4E53}" srcOrd="2" destOrd="0" presId="urn:microsoft.com/office/officeart/2005/8/layout/vList6"/>
    <dgm:cxn modelId="{A131252A-AABA-4902-9223-F7E7A0B9574C}" type="presParOf" srcId="{CFB06E9A-D244-4E75-8BA0-961B887E4E53}" destId="{E28E39BA-7FF2-45DF-9F48-710B791CC324}" srcOrd="0" destOrd="0" presId="urn:microsoft.com/office/officeart/2005/8/layout/vList6"/>
    <dgm:cxn modelId="{42E49F44-99CC-4B77-9E49-D168A61A0937}" type="presParOf" srcId="{CFB06E9A-D244-4E75-8BA0-961B887E4E53}" destId="{8FFDE991-EF79-401F-9542-9B7E124B21F5}" srcOrd="1" destOrd="0" presId="urn:microsoft.com/office/officeart/2005/8/layout/vList6"/>
  </dgm:cxnLst>
  <dgm:bg/>
  <dgm:whole/>
</dgm:dataModel>
</file>

<file path=ppt/diagrams/data3.xml><?xml version="1.0" encoding="utf-8"?>
<dgm:dataModel xmlns:dgm="http://schemas.openxmlformats.org/drawingml/2006/diagram" xmlns:a="http://schemas.openxmlformats.org/drawingml/2006/main">
  <dgm:ptLst>
    <dgm:pt modelId="{33C20CF1-3685-4A45-9C8A-5B9E6598163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8405344D-A52C-44F6-8481-ED6D1DFCB359}">
      <dgm:prSet phldrT="[Texte]" custT="1"/>
      <dgm:spPr/>
      <dgm:t>
        <a:bodyPr/>
        <a:lstStyle/>
        <a:p>
          <a:r>
            <a:rPr lang="fr-FR" sz="2000" dirty="0" smtClean="0"/>
            <a:t>UML</a:t>
          </a:r>
          <a:endParaRPr lang="fr-FR" sz="2000" dirty="0"/>
        </a:p>
      </dgm:t>
    </dgm:pt>
    <dgm:pt modelId="{E9CD60CF-453F-494B-A816-672B1D556A95}" type="parTrans" cxnId="{C86EBB32-C0F7-4A4D-93D8-D24310693F83}">
      <dgm:prSet/>
      <dgm:spPr/>
      <dgm:t>
        <a:bodyPr/>
        <a:lstStyle/>
        <a:p>
          <a:endParaRPr lang="fr-FR"/>
        </a:p>
      </dgm:t>
    </dgm:pt>
    <dgm:pt modelId="{ED0B374A-DE82-480F-8339-0315BFC04BD1}" type="sibTrans" cxnId="{C86EBB32-C0F7-4A4D-93D8-D24310693F83}">
      <dgm:prSet/>
      <dgm:spPr/>
      <dgm:t>
        <a:bodyPr/>
        <a:lstStyle/>
        <a:p>
          <a:endParaRPr lang="fr-FR"/>
        </a:p>
      </dgm:t>
    </dgm:pt>
    <dgm:pt modelId="{FB0BFCCE-F282-44B5-8AE7-E667CB2AB751}">
      <dgm:prSet phldrT="[Texte]" custT="1"/>
      <dgm:spPr/>
      <dgm:t>
        <a:bodyPr/>
        <a:lstStyle/>
        <a:p>
          <a:r>
            <a:rPr lang="fr-FR" sz="2000" dirty="0" smtClean="0"/>
            <a:t>Plein de projet d’extension</a:t>
          </a:r>
          <a:endParaRPr lang="fr-FR" sz="2000" dirty="0"/>
        </a:p>
      </dgm:t>
    </dgm:pt>
    <dgm:pt modelId="{08A15124-58D9-482C-85A6-709713D45F83}" type="parTrans" cxnId="{8840083A-DCD0-4C2B-9547-E43F4852C03B}">
      <dgm:prSet/>
      <dgm:spPr>
        <a:ln>
          <a:noFill/>
        </a:ln>
      </dgm:spPr>
      <dgm:t>
        <a:bodyPr/>
        <a:lstStyle/>
        <a:p>
          <a:endParaRPr lang="fr-FR"/>
        </a:p>
      </dgm:t>
    </dgm:pt>
    <dgm:pt modelId="{ADC5CC9D-7AA5-4CFE-A5D1-10BB7A5E05DC}" type="sibTrans" cxnId="{8840083A-DCD0-4C2B-9547-E43F4852C03B}">
      <dgm:prSet/>
      <dgm:spPr/>
      <dgm:t>
        <a:bodyPr/>
        <a:lstStyle/>
        <a:p>
          <a:endParaRPr lang="fr-FR"/>
        </a:p>
      </dgm:t>
    </dgm:pt>
    <dgm:pt modelId="{D9EA380E-7E52-45F8-A88C-0E4B38EE90CA}">
      <dgm:prSet custT="1"/>
      <dgm:spPr/>
      <dgm:t>
        <a:bodyPr/>
        <a:lstStyle/>
        <a:p>
          <a:r>
            <a:rPr lang="fr-FR" sz="2000" dirty="0" smtClean="0"/>
            <a:t>OOSE</a:t>
          </a:r>
          <a:endParaRPr lang="fr-FR" sz="2000" dirty="0"/>
        </a:p>
      </dgm:t>
    </dgm:pt>
    <dgm:pt modelId="{4F0E05DA-17A5-4016-9D6E-BB0C2ABB111E}" type="parTrans" cxnId="{37A89EC7-42BF-4147-858E-A83E965C1F75}">
      <dgm:prSet/>
      <dgm:spPr/>
      <dgm:t>
        <a:bodyPr/>
        <a:lstStyle/>
        <a:p>
          <a:endParaRPr lang="fr-FR"/>
        </a:p>
      </dgm:t>
    </dgm:pt>
    <dgm:pt modelId="{1103A109-C14C-4DA6-AA65-26A4E97C938D}" type="sibTrans" cxnId="{37A89EC7-42BF-4147-858E-A83E965C1F75}">
      <dgm:prSet/>
      <dgm:spPr/>
      <dgm:t>
        <a:bodyPr/>
        <a:lstStyle/>
        <a:p>
          <a:endParaRPr lang="fr-FR"/>
        </a:p>
      </dgm:t>
    </dgm:pt>
    <dgm:pt modelId="{10CCFB87-D882-44D3-887A-CA29BD2FACC9}">
      <dgm:prSet custT="1"/>
      <dgm:spPr/>
      <dgm:t>
        <a:bodyPr/>
        <a:lstStyle/>
        <a:p>
          <a:r>
            <a:rPr lang="fr-FR" sz="2000" dirty="0" smtClean="0"/>
            <a:t>OMT</a:t>
          </a:r>
          <a:endParaRPr lang="fr-FR" sz="2000" dirty="0"/>
        </a:p>
      </dgm:t>
    </dgm:pt>
    <dgm:pt modelId="{C94A72B2-56D9-407A-A0B7-A63748B51DF8}" type="parTrans" cxnId="{3A7BF6EA-FC63-45F4-A89A-1594C09CE390}">
      <dgm:prSet/>
      <dgm:spPr/>
      <dgm:t>
        <a:bodyPr/>
        <a:lstStyle/>
        <a:p>
          <a:endParaRPr lang="fr-FR"/>
        </a:p>
      </dgm:t>
    </dgm:pt>
    <dgm:pt modelId="{A6FD7D01-89C6-442D-AEC0-B90D8F3DD770}" type="sibTrans" cxnId="{3A7BF6EA-FC63-45F4-A89A-1594C09CE390}">
      <dgm:prSet/>
      <dgm:spPr/>
      <dgm:t>
        <a:bodyPr/>
        <a:lstStyle/>
        <a:p>
          <a:endParaRPr lang="fr-FR"/>
        </a:p>
      </dgm:t>
    </dgm:pt>
    <dgm:pt modelId="{C9CC28ED-3726-4146-8345-E769FB5AAE40}">
      <dgm:prSet custT="1"/>
      <dgm:spPr/>
      <dgm:t>
        <a:bodyPr/>
        <a:lstStyle/>
        <a:p>
          <a:r>
            <a:rPr lang="fr-FR" sz="2000" dirty="0" err="1" smtClean="0"/>
            <a:t>Booch</a:t>
          </a:r>
          <a:endParaRPr lang="fr-FR" sz="2000" dirty="0"/>
        </a:p>
      </dgm:t>
    </dgm:pt>
    <dgm:pt modelId="{FFEBC38D-6C04-4465-9A84-2075EBBEB133}" type="sibTrans" cxnId="{1DBAC857-FB8A-4670-A09D-5F21A29EA144}">
      <dgm:prSet/>
      <dgm:spPr/>
      <dgm:t>
        <a:bodyPr/>
        <a:lstStyle/>
        <a:p>
          <a:endParaRPr lang="fr-FR"/>
        </a:p>
      </dgm:t>
    </dgm:pt>
    <dgm:pt modelId="{19558870-C6F9-4668-B1B3-BE44566C6DC2}" type="parTrans" cxnId="{1DBAC857-FB8A-4670-A09D-5F21A29EA144}">
      <dgm:prSet/>
      <dgm:spPr/>
      <dgm:t>
        <a:bodyPr/>
        <a:lstStyle/>
        <a:p>
          <a:endParaRPr lang="fr-FR"/>
        </a:p>
      </dgm:t>
    </dgm:pt>
    <dgm:pt modelId="{03E1E689-C2DD-4BC2-945D-8F0BBD5F1D54}" type="pres">
      <dgm:prSet presAssocID="{33C20CF1-3685-4A45-9C8A-5B9E6598163E}" presName="hierChild1" presStyleCnt="0">
        <dgm:presLayoutVars>
          <dgm:orgChart val="1"/>
          <dgm:chPref val="1"/>
          <dgm:dir/>
          <dgm:animOne val="branch"/>
          <dgm:animLvl val="lvl"/>
          <dgm:resizeHandles/>
        </dgm:presLayoutVars>
      </dgm:prSet>
      <dgm:spPr/>
      <dgm:t>
        <a:bodyPr/>
        <a:lstStyle/>
        <a:p>
          <a:endParaRPr lang="fr-FR"/>
        </a:p>
      </dgm:t>
    </dgm:pt>
    <dgm:pt modelId="{DFB0C927-1E7C-4183-B684-8F4E396EDC3D}" type="pres">
      <dgm:prSet presAssocID="{C9CC28ED-3726-4146-8345-E769FB5AAE40}" presName="hierRoot1" presStyleCnt="0">
        <dgm:presLayoutVars>
          <dgm:hierBranch val="init"/>
        </dgm:presLayoutVars>
      </dgm:prSet>
      <dgm:spPr/>
    </dgm:pt>
    <dgm:pt modelId="{EFC4B0DF-AEDF-4BE3-B302-02E933A4BFFC}" type="pres">
      <dgm:prSet presAssocID="{C9CC28ED-3726-4146-8345-E769FB5AAE40}" presName="rootComposite1" presStyleCnt="0"/>
      <dgm:spPr/>
    </dgm:pt>
    <dgm:pt modelId="{C0A41805-AA74-4B21-9DD5-BC6C2316591C}" type="pres">
      <dgm:prSet presAssocID="{C9CC28ED-3726-4146-8345-E769FB5AAE40}" presName="rootText1" presStyleLbl="node0" presStyleIdx="0" presStyleCnt="3" custScaleX="24946" custScaleY="29452" custLinFactNeighborX="-3939" custLinFactNeighborY="44050">
        <dgm:presLayoutVars>
          <dgm:chPref val="3"/>
        </dgm:presLayoutVars>
      </dgm:prSet>
      <dgm:spPr/>
      <dgm:t>
        <a:bodyPr/>
        <a:lstStyle/>
        <a:p>
          <a:endParaRPr lang="fr-FR"/>
        </a:p>
      </dgm:t>
    </dgm:pt>
    <dgm:pt modelId="{836D485C-2CFC-46A7-8FE9-06DD93507612}" type="pres">
      <dgm:prSet presAssocID="{C9CC28ED-3726-4146-8345-E769FB5AAE40}" presName="rootConnector1" presStyleLbl="node1" presStyleIdx="0" presStyleCnt="0"/>
      <dgm:spPr/>
      <dgm:t>
        <a:bodyPr/>
        <a:lstStyle/>
        <a:p>
          <a:endParaRPr lang="fr-FR"/>
        </a:p>
      </dgm:t>
    </dgm:pt>
    <dgm:pt modelId="{8135691A-CAB6-419B-BAD9-B0978364FDBE}" type="pres">
      <dgm:prSet presAssocID="{C9CC28ED-3726-4146-8345-E769FB5AAE40}" presName="hierChild2" presStyleCnt="0"/>
      <dgm:spPr/>
    </dgm:pt>
    <dgm:pt modelId="{6F002487-1B82-44A1-8405-3AEB0A2A60BA}" type="pres">
      <dgm:prSet presAssocID="{C9CC28ED-3726-4146-8345-E769FB5AAE40}" presName="hierChild3" presStyleCnt="0"/>
      <dgm:spPr/>
    </dgm:pt>
    <dgm:pt modelId="{C34206C9-389F-4F47-8354-D23D9F8C9108}" type="pres">
      <dgm:prSet presAssocID="{10CCFB87-D882-44D3-887A-CA29BD2FACC9}" presName="hierRoot1" presStyleCnt="0">
        <dgm:presLayoutVars>
          <dgm:hierBranch val="init"/>
        </dgm:presLayoutVars>
      </dgm:prSet>
      <dgm:spPr/>
    </dgm:pt>
    <dgm:pt modelId="{A66CE59D-D00D-4CE3-AA39-E39A3FCD3BD9}" type="pres">
      <dgm:prSet presAssocID="{10CCFB87-D882-44D3-887A-CA29BD2FACC9}" presName="rootComposite1" presStyleCnt="0"/>
      <dgm:spPr/>
    </dgm:pt>
    <dgm:pt modelId="{D50D7E86-D0F6-4FCD-968D-7B72D0E7D37C}" type="pres">
      <dgm:prSet presAssocID="{10CCFB87-D882-44D3-887A-CA29BD2FACC9}" presName="rootText1" presStyleLbl="node0" presStyleIdx="1" presStyleCnt="3" custScaleX="34603" custScaleY="24244" custLinFactNeighborX="-20168" custLinFactNeighborY="2383">
        <dgm:presLayoutVars>
          <dgm:chPref val="3"/>
        </dgm:presLayoutVars>
      </dgm:prSet>
      <dgm:spPr/>
      <dgm:t>
        <a:bodyPr/>
        <a:lstStyle/>
        <a:p>
          <a:endParaRPr lang="fr-FR"/>
        </a:p>
      </dgm:t>
    </dgm:pt>
    <dgm:pt modelId="{7C60E0DB-993E-46B5-AA93-D884869BC109}" type="pres">
      <dgm:prSet presAssocID="{10CCFB87-D882-44D3-887A-CA29BD2FACC9}" presName="rootConnector1" presStyleLbl="node1" presStyleIdx="0" presStyleCnt="0"/>
      <dgm:spPr/>
      <dgm:t>
        <a:bodyPr/>
        <a:lstStyle/>
        <a:p>
          <a:endParaRPr lang="fr-FR"/>
        </a:p>
      </dgm:t>
    </dgm:pt>
    <dgm:pt modelId="{69E286AC-78C1-4F45-92D9-4ADE3BA907FC}" type="pres">
      <dgm:prSet presAssocID="{10CCFB87-D882-44D3-887A-CA29BD2FACC9}" presName="hierChild2" presStyleCnt="0"/>
      <dgm:spPr/>
    </dgm:pt>
    <dgm:pt modelId="{385D8773-8F7E-4F10-B63B-43A30B394AC1}" type="pres">
      <dgm:prSet presAssocID="{E9CD60CF-453F-494B-A816-672B1D556A95}" presName="Name37" presStyleLbl="parChTrans1D2" presStyleIdx="0" presStyleCnt="1"/>
      <dgm:spPr/>
      <dgm:t>
        <a:bodyPr/>
        <a:lstStyle/>
        <a:p>
          <a:endParaRPr lang="fr-FR"/>
        </a:p>
      </dgm:t>
    </dgm:pt>
    <dgm:pt modelId="{0E0AFC3D-6A0D-4025-9BFA-F68E9BDF834C}" type="pres">
      <dgm:prSet presAssocID="{8405344D-A52C-44F6-8481-ED6D1DFCB359}" presName="hierRoot2" presStyleCnt="0">
        <dgm:presLayoutVars>
          <dgm:hierBranch val="init"/>
        </dgm:presLayoutVars>
      </dgm:prSet>
      <dgm:spPr/>
    </dgm:pt>
    <dgm:pt modelId="{D3D110F8-48E4-4C9B-A813-04197E3B704C}" type="pres">
      <dgm:prSet presAssocID="{8405344D-A52C-44F6-8481-ED6D1DFCB359}" presName="rootComposite" presStyleCnt="0"/>
      <dgm:spPr/>
    </dgm:pt>
    <dgm:pt modelId="{B3003D6E-BA85-4451-B283-911DA528E7BD}" type="pres">
      <dgm:prSet presAssocID="{8405344D-A52C-44F6-8481-ED6D1DFCB359}" presName="rootText" presStyleLbl="node2" presStyleIdx="0" presStyleCnt="1" custAng="10800000" custFlipVert="1" custScaleX="35669" custScaleY="29988" custLinFactNeighborX="-19158" custLinFactNeighborY="-21533">
        <dgm:presLayoutVars>
          <dgm:chPref val="3"/>
        </dgm:presLayoutVars>
      </dgm:prSet>
      <dgm:spPr/>
      <dgm:t>
        <a:bodyPr/>
        <a:lstStyle/>
        <a:p>
          <a:endParaRPr lang="fr-FR"/>
        </a:p>
      </dgm:t>
    </dgm:pt>
    <dgm:pt modelId="{4DCAB11E-BCB5-4BBC-BE91-67AA6D2D0D7B}" type="pres">
      <dgm:prSet presAssocID="{8405344D-A52C-44F6-8481-ED6D1DFCB359}" presName="rootConnector" presStyleLbl="node2" presStyleIdx="0" presStyleCnt="1"/>
      <dgm:spPr/>
      <dgm:t>
        <a:bodyPr/>
        <a:lstStyle/>
        <a:p>
          <a:endParaRPr lang="fr-FR"/>
        </a:p>
      </dgm:t>
    </dgm:pt>
    <dgm:pt modelId="{71147856-E263-4C7D-B07D-E480915443B1}" type="pres">
      <dgm:prSet presAssocID="{8405344D-A52C-44F6-8481-ED6D1DFCB359}" presName="hierChild4" presStyleCnt="0"/>
      <dgm:spPr/>
    </dgm:pt>
    <dgm:pt modelId="{5AED0F86-829E-41AA-9B17-AC6D37BA9C45}" type="pres">
      <dgm:prSet presAssocID="{08A15124-58D9-482C-85A6-709713D45F83}" presName="Name37" presStyleLbl="parChTrans1D3" presStyleIdx="0" presStyleCnt="1"/>
      <dgm:spPr/>
      <dgm:t>
        <a:bodyPr/>
        <a:lstStyle/>
        <a:p>
          <a:endParaRPr lang="fr-FR"/>
        </a:p>
      </dgm:t>
    </dgm:pt>
    <dgm:pt modelId="{46D11868-0C5C-46B6-B3A1-059CDB54ABF3}" type="pres">
      <dgm:prSet presAssocID="{FB0BFCCE-F282-44B5-8AE7-E667CB2AB751}" presName="hierRoot2" presStyleCnt="0">
        <dgm:presLayoutVars>
          <dgm:hierBranch val="init"/>
        </dgm:presLayoutVars>
      </dgm:prSet>
      <dgm:spPr/>
    </dgm:pt>
    <dgm:pt modelId="{D70A38B9-DD2A-4888-B8B9-22E56CB7D05B}" type="pres">
      <dgm:prSet presAssocID="{FB0BFCCE-F282-44B5-8AE7-E667CB2AB751}" presName="rootComposite" presStyleCnt="0"/>
      <dgm:spPr/>
    </dgm:pt>
    <dgm:pt modelId="{E1F61D8B-F0C4-400B-8C3E-4D935A079579}" type="pres">
      <dgm:prSet presAssocID="{FB0BFCCE-F282-44B5-8AE7-E667CB2AB751}" presName="rootText" presStyleLbl="node3" presStyleIdx="0" presStyleCnt="1" custScaleX="37492" custScaleY="32152" custLinFactNeighborX="-28457" custLinFactNeighborY="-48082">
        <dgm:presLayoutVars>
          <dgm:chPref val="3"/>
        </dgm:presLayoutVars>
      </dgm:prSet>
      <dgm:spPr/>
      <dgm:t>
        <a:bodyPr/>
        <a:lstStyle/>
        <a:p>
          <a:endParaRPr lang="fr-FR"/>
        </a:p>
      </dgm:t>
    </dgm:pt>
    <dgm:pt modelId="{FCCAF16A-B6B6-43FF-8341-B5EFF7A9CB84}" type="pres">
      <dgm:prSet presAssocID="{FB0BFCCE-F282-44B5-8AE7-E667CB2AB751}" presName="rootConnector" presStyleLbl="node3" presStyleIdx="0" presStyleCnt="1"/>
      <dgm:spPr/>
      <dgm:t>
        <a:bodyPr/>
        <a:lstStyle/>
        <a:p>
          <a:endParaRPr lang="fr-FR"/>
        </a:p>
      </dgm:t>
    </dgm:pt>
    <dgm:pt modelId="{B7F6A30F-974A-4380-BA6D-D3F43128DAFD}" type="pres">
      <dgm:prSet presAssocID="{FB0BFCCE-F282-44B5-8AE7-E667CB2AB751}" presName="hierChild4" presStyleCnt="0"/>
      <dgm:spPr/>
    </dgm:pt>
    <dgm:pt modelId="{A534C619-7E42-4E46-ACBD-A2C18771BA31}" type="pres">
      <dgm:prSet presAssocID="{FB0BFCCE-F282-44B5-8AE7-E667CB2AB751}" presName="hierChild5" presStyleCnt="0"/>
      <dgm:spPr/>
    </dgm:pt>
    <dgm:pt modelId="{A823F1A6-B41E-4412-A7C5-DA92B89FEA04}" type="pres">
      <dgm:prSet presAssocID="{8405344D-A52C-44F6-8481-ED6D1DFCB359}" presName="hierChild5" presStyleCnt="0"/>
      <dgm:spPr/>
    </dgm:pt>
    <dgm:pt modelId="{C924F99B-415E-4F6B-A43D-44D12AA3C2BB}" type="pres">
      <dgm:prSet presAssocID="{10CCFB87-D882-44D3-887A-CA29BD2FACC9}" presName="hierChild3" presStyleCnt="0"/>
      <dgm:spPr/>
    </dgm:pt>
    <dgm:pt modelId="{452F4D3A-FD37-4DFA-AB35-24B2D343E62F}" type="pres">
      <dgm:prSet presAssocID="{D9EA380E-7E52-45F8-A88C-0E4B38EE90CA}" presName="hierRoot1" presStyleCnt="0">
        <dgm:presLayoutVars>
          <dgm:hierBranch val="init"/>
        </dgm:presLayoutVars>
      </dgm:prSet>
      <dgm:spPr/>
    </dgm:pt>
    <dgm:pt modelId="{27B89283-E711-4F3C-80D8-142E5A074326}" type="pres">
      <dgm:prSet presAssocID="{D9EA380E-7E52-45F8-A88C-0E4B38EE90CA}" presName="rootComposite1" presStyleCnt="0"/>
      <dgm:spPr/>
    </dgm:pt>
    <dgm:pt modelId="{7B803200-FE31-4113-87D2-377FA7B8A5E2}" type="pres">
      <dgm:prSet presAssocID="{D9EA380E-7E52-45F8-A88C-0E4B38EE90CA}" presName="rootText1" presStyleLbl="node0" presStyleIdx="2" presStyleCnt="3" custScaleX="26577" custScaleY="27672" custLinFactNeighborX="-31326" custLinFactNeighborY="44050">
        <dgm:presLayoutVars>
          <dgm:chPref val="3"/>
        </dgm:presLayoutVars>
      </dgm:prSet>
      <dgm:spPr/>
      <dgm:t>
        <a:bodyPr/>
        <a:lstStyle/>
        <a:p>
          <a:endParaRPr lang="fr-FR"/>
        </a:p>
      </dgm:t>
    </dgm:pt>
    <dgm:pt modelId="{327E348C-E624-440E-9774-FED8D0859594}" type="pres">
      <dgm:prSet presAssocID="{D9EA380E-7E52-45F8-A88C-0E4B38EE90CA}" presName="rootConnector1" presStyleLbl="node1" presStyleIdx="0" presStyleCnt="0"/>
      <dgm:spPr/>
      <dgm:t>
        <a:bodyPr/>
        <a:lstStyle/>
        <a:p>
          <a:endParaRPr lang="fr-FR"/>
        </a:p>
      </dgm:t>
    </dgm:pt>
    <dgm:pt modelId="{3650168C-5731-425E-915B-633DAF41DF75}" type="pres">
      <dgm:prSet presAssocID="{D9EA380E-7E52-45F8-A88C-0E4B38EE90CA}" presName="hierChild2" presStyleCnt="0"/>
      <dgm:spPr/>
    </dgm:pt>
    <dgm:pt modelId="{607F3D2A-E39C-463C-8754-6176FF37BB4A}" type="pres">
      <dgm:prSet presAssocID="{D9EA380E-7E52-45F8-A88C-0E4B38EE90CA}" presName="hierChild3" presStyleCnt="0"/>
      <dgm:spPr/>
    </dgm:pt>
  </dgm:ptLst>
  <dgm:cxnLst>
    <dgm:cxn modelId="{7208F2B7-C40B-418F-B908-E742789DA627}" type="presOf" srcId="{08A15124-58D9-482C-85A6-709713D45F83}" destId="{5AED0F86-829E-41AA-9B17-AC6D37BA9C45}" srcOrd="0" destOrd="0" presId="urn:microsoft.com/office/officeart/2005/8/layout/orgChart1"/>
    <dgm:cxn modelId="{80A2EE41-89F6-4020-BA4D-F314F3D37ECC}" type="presOf" srcId="{8405344D-A52C-44F6-8481-ED6D1DFCB359}" destId="{4DCAB11E-BCB5-4BBC-BE91-67AA6D2D0D7B}" srcOrd="1" destOrd="0" presId="urn:microsoft.com/office/officeart/2005/8/layout/orgChart1"/>
    <dgm:cxn modelId="{B2AB0F41-85F1-4998-9C7C-B8E267D3E8AE}" type="presOf" srcId="{E9CD60CF-453F-494B-A816-672B1D556A95}" destId="{385D8773-8F7E-4F10-B63B-43A30B394AC1}" srcOrd="0" destOrd="0" presId="urn:microsoft.com/office/officeart/2005/8/layout/orgChart1"/>
    <dgm:cxn modelId="{4BEE2F7E-D657-4E27-B75F-B3072C1D82FF}" type="presOf" srcId="{C9CC28ED-3726-4146-8345-E769FB5AAE40}" destId="{C0A41805-AA74-4B21-9DD5-BC6C2316591C}" srcOrd="0" destOrd="0" presId="urn:microsoft.com/office/officeart/2005/8/layout/orgChart1"/>
    <dgm:cxn modelId="{94364658-9220-4D2F-A207-4316065901E9}" type="presOf" srcId="{C9CC28ED-3726-4146-8345-E769FB5AAE40}" destId="{836D485C-2CFC-46A7-8FE9-06DD93507612}" srcOrd="1" destOrd="0" presId="urn:microsoft.com/office/officeart/2005/8/layout/orgChart1"/>
    <dgm:cxn modelId="{A738C560-49DA-4A0A-957C-282D7B594C26}" type="presOf" srcId="{FB0BFCCE-F282-44B5-8AE7-E667CB2AB751}" destId="{E1F61D8B-F0C4-400B-8C3E-4D935A079579}" srcOrd="0" destOrd="0" presId="urn:microsoft.com/office/officeart/2005/8/layout/orgChart1"/>
    <dgm:cxn modelId="{8840083A-DCD0-4C2B-9547-E43F4852C03B}" srcId="{8405344D-A52C-44F6-8481-ED6D1DFCB359}" destId="{FB0BFCCE-F282-44B5-8AE7-E667CB2AB751}" srcOrd="0" destOrd="0" parTransId="{08A15124-58D9-482C-85A6-709713D45F83}" sibTransId="{ADC5CC9D-7AA5-4CFE-A5D1-10BB7A5E05DC}"/>
    <dgm:cxn modelId="{1DBAC857-FB8A-4670-A09D-5F21A29EA144}" srcId="{33C20CF1-3685-4A45-9C8A-5B9E6598163E}" destId="{C9CC28ED-3726-4146-8345-E769FB5AAE40}" srcOrd="0" destOrd="0" parTransId="{19558870-C6F9-4668-B1B3-BE44566C6DC2}" sibTransId="{FFEBC38D-6C04-4465-9A84-2075EBBEB133}"/>
    <dgm:cxn modelId="{6D678292-AF32-40F7-A427-7092B285ECFA}" type="presOf" srcId="{D9EA380E-7E52-45F8-A88C-0E4B38EE90CA}" destId="{7B803200-FE31-4113-87D2-377FA7B8A5E2}" srcOrd="0" destOrd="0" presId="urn:microsoft.com/office/officeart/2005/8/layout/orgChart1"/>
    <dgm:cxn modelId="{1D412D8C-F8A4-464E-ACDC-EB8A520F2460}" type="presOf" srcId="{D9EA380E-7E52-45F8-A88C-0E4B38EE90CA}" destId="{327E348C-E624-440E-9774-FED8D0859594}" srcOrd="1" destOrd="0" presId="urn:microsoft.com/office/officeart/2005/8/layout/orgChart1"/>
    <dgm:cxn modelId="{37A89EC7-42BF-4147-858E-A83E965C1F75}" srcId="{33C20CF1-3685-4A45-9C8A-5B9E6598163E}" destId="{D9EA380E-7E52-45F8-A88C-0E4B38EE90CA}" srcOrd="2" destOrd="0" parTransId="{4F0E05DA-17A5-4016-9D6E-BB0C2ABB111E}" sibTransId="{1103A109-C14C-4DA6-AA65-26A4E97C938D}"/>
    <dgm:cxn modelId="{C86EBB32-C0F7-4A4D-93D8-D24310693F83}" srcId="{10CCFB87-D882-44D3-887A-CA29BD2FACC9}" destId="{8405344D-A52C-44F6-8481-ED6D1DFCB359}" srcOrd="0" destOrd="0" parTransId="{E9CD60CF-453F-494B-A816-672B1D556A95}" sibTransId="{ED0B374A-DE82-480F-8339-0315BFC04BD1}"/>
    <dgm:cxn modelId="{7674D201-D5F3-4006-9532-BBC5654D8D9F}" type="presOf" srcId="{FB0BFCCE-F282-44B5-8AE7-E667CB2AB751}" destId="{FCCAF16A-B6B6-43FF-8341-B5EFF7A9CB84}" srcOrd="1" destOrd="0" presId="urn:microsoft.com/office/officeart/2005/8/layout/orgChart1"/>
    <dgm:cxn modelId="{3A7BF6EA-FC63-45F4-A89A-1594C09CE390}" srcId="{33C20CF1-3685-4A45-9C8A-5B9E6598163E}" destId="{10CCFB87-D882-44D3-887A-CA29BD2FACC9}" srcOrd="1" destOrd="0" parTransId="{C94A72B2-56D9-407A-A0B7-A63748B51DF8}" sibTransId="{A6FD7D01-89C6-442D-AEC0-B90D8F3DD770}"/>
    <dgm:cxn modelId="{E1C7E46F-1445-46C0-9435-6662F176434B}" type="presOf" srcId="{8405344D-A52C-44F6-8481-ED6D1DFCB359}" destId="{B3003D6E-BA85-4451-B283-911DA528E7BD}" srcOrd="0" destOrd="0" presId="urn:microsoft.com/office/officeart/2005/8/layout/orgChart1"/>
    <dgm:cxn modelId="{92E7E1E4-902F-480C-98AF-DF536D8E78D9}" type="presOf" srcId="{10CCFB87-D882-44D3-887A-CA29BD2FACC9}" destId="{D50D7E86-D0F6-4FCD-968D-7B72D0E7D37C}" srcOrd="0" destOrd="0" presId="urn:microsoft.com/office/officeart/2005/8/layout/orgChart1"/>
    <dgm:cxn modelId="{D71F1E3C-6C2C-472B-A311-BC712C8E9D94}" type="presOf" srcId="{33C20CF1-3685-4A45-9C8A-5B9E6598163E}" destId="{03E1E689-C2DD-4BC2-945D-8F0BBD5F1D54}" srcOrd="0" destOrd="0" presId="urn:microsoft.com/office/officeart/2005/8/layout/orgChart1"/>
    <dgm:cxn modelId="{FA1A5DE5-A6BF-4DB4-842A-00C31F89041E}" type="presOf" srcId="{10CCFB87-D882-44D3-887A-CA29BD2FACC9}" destId="{7C60E0DB-993E-46B5-AA93-D884869BC109}" srcOrd="1" destOrd="0" presId="urn:microsoft.com/office/officeart/2005/8/layout/orgChart1"/>
    <dgm:cxn modelId="{E0AFB1F2-1095-461B-AC3B-DBAC1E5100BA}" type="presParOf" srcId="{03E1E689-C2DD-4BC2-945D-8F0BBD5F1D54}" destId="{DFB0C927-1E7C-4183-B684-8F4E396EDC3D}" srcOrd="0" destOrd="0" presId="urn:microsoft.com/office/officeart/2005/8/layout/orgChart1"/>
    <dgm:cxn modelId="{17237FF3-E737-431E-A8A9-4A0863F7A58B}" type="presParOf" srcId="{DFB0C927-1E7C-4183-B684-8F4E396EDC3D}" destId="{EFC4B0DF-AEDF-4BE3-B302-02E933A4BFFC}" srcOrd="0" destOrd="0" presId="urn:microsoft.com/office/officeart/2005/8/layout/orgChart1"/>
    <dgm:cxn modelId="{FEA4AC08-5827-403B-9122-32CEF62C4D62}" type="presParOf" srcId="{EFC4B0DF-AEDF-4BE3-B302-02E933A4BFFC}" destId="{C0A41805-AA74-4B21-9DD5-BC6C2316591C}" srcOrd="0" destOrd="0" presId="urn:microsoft.com/office/officeart/2005/8/layout/orgChart1"/>
    <dgm:cxn modelId="{062BF2D4-EF9F-4663-808A-4503D3B25542}" type="presParOf" srcId="{EFC4B0DF-AEDF-4BE3-B302-02E933A4BFFC}" destId="{836D485C-2CFC-46A7-8FE9-06DD93507612}" srcOrd="1" destOrd="0" presId="urn:microsoft.com/office/officeart/2005/8/layout/orgChart1"/>
    <dgm:cxn modelId="{DA25CFE6-CBD0-4891-816B-C6A14A1707F5}" type="presParOf" srcId="{DFB0C927-1E7C-4183-B684-8F4E396EDC3D}" destId="{8135691A-CAB6-419B-BAD9-B0978364FDBE}" srcOrd="1" destOrd="0" presId="urn:microsoft.com/office/officeart/2005/8/layout/orgChart1"/>
    <dgm:cxn modelId="{AA2115CB-633E-4CD5-A823-0A2A5CF66D99}" type="presParOf" srcId="{DFB0C927-1E7C-4183-B684-8F4E396EDC3D}" destId="{6F002487-1B82-44A1-8405-3AEB0A2A60BA}" srcOrd="2" destOrd="0" presId="urn:microsoft.com/office/officeart/2005/8/layout/orgChart1"/>
    <dgm:cxn modelId="{5EDAAFF2-9ABE-4DD3-A906-3995EC0020DF}" type="presParOf" srcId="{03E1E689-C2DD-4BC2-945D-8F0BBD5F1D54}" destId="{C34206C9-389F-4F47-8354-D23D9F8C9108}" srcOrd="1" destOrd="0" presId="urn:microsoft.com/office/officeart/2005/8/layout/orgChart1"/>
    <dgm:cxn modelId="{31890F80-880E-4726-B142-9430FB802FEB}" type="presParOf" srcId="{C34206C9-389F-4F47-8354-D23D9F8C9108}" destId="{A66CE59D-D00D-4CE3-AA39-E39A3FCD3BD9}" srcOrd="0" destOrd="0" presId="urn:microsoft.com/office/officeart/2005/8/layout/orgChart1"/>
    <dgm:cxn modelId="{35A2F8A4-F4B3-4C31-AC28-EE58F72894E3}" type="presParOf" srcId="{A66CE59D-D00D-4CE3-AA39-E39A3FCD3BD9}" destId="{D50D7E86-D0F6-4FCD-968D-7B72D0E7D37C}" srcOrd="0" destOrd="0" presId="urn:microsoft.com/office/officeart/2005/8/layout/orgChart1"/>
    <dgm:cxn modelId="{8A29F420-293E-40B8-B31A-88C914F6C8F9}" type="presParOf" srcId="{A66CE59D-D00D-4CE3-AA39-E39A3FCD3BD9}" destId="{7C60E0DB-993E-46B5-AA93-D884869BC109}" srcOrd="1" destOrd="0" presId="urn:microsoft.com/office/officeart/2005/8/layout/orgChart1"/>
    <dgm:cxn modelId="{00DB8914-44DB-4BDA-B828-11236729A9CA}" type="presParOf" srcId="{C34206C9-389F-4F47-8354-D23D9F8C9108}" destId="{69E286AC-78C1-4F45-92D9-4ADE3BA907FC}" srcOrd="1" destOrd="0" presId="urn:microsoft.com/office/officeart/2005/8/layout/orgChart1"/>
    <dgm:cxn modelId="{DD431496-CD1A-4ACC-90F9-A494B973CB97}" type="presParOf" srcId="{69E286AC-78C1-4F45-92D9-4ADE3BA907FC}" destId="{385D8773-8F7E-4F10-B63B-43A30B394AC1}" srcOrd="0" destOrd="0" presId="urn:microsoft.com/office/officeart/2005/8/layout/orgChart1"/>
    <dgm:cxn modelId="{5683E6C0-F038-45B4-AFB2-5589ECA1DC98}" type="presParOf" srcId="{69E286AC-78C1-4F45-92D9-4ADE3BA907FC}" destId="{0E0AFC3D-6A0D-4025-9BFA-F68E9BDF834C}" srcOrd="1" destOrd="0" presId="urn:microsoft.com/office/officeart/2005/8/layout/orgChart1"/>
    <dgm:cxn modelId="{DFBAC9DD-F501-4CAD-BA32-4C4BCD1F2A19}" type="presParOf" srcId="{0E0AFC3D-6A0D-4025-9BFA-F68E9BDF834C}" destId="{D3D110F8-48E4-4C9B-A813-04197E3B704C}" srcOrd="0" destOrd="0" presId="urn:microsoft.com/office/officeart/2005/8/layout/orgChart1"/>
    <dgm:cxn modelId="{7641A17A-F412-4218-AB72-08EC3A2EF9AF}" type="presParOf" srcId="{D3D110F8-48E4-4C9B-A813-04197E3B704C}" destId="{B3003D6E-BA85-4451-B283-911DA528E7BD}" srcOrd="0" destOrd="0" presId="urn:microsoft.com/office/officeart/2005/8/layout/orgChart1"/>
    <dgm:cxn modelId="{D1A1C0E4-F255-4E9A-99B1-9DC3E9C3D084}" type="presParOf" srcId="{D3D110F8-48E4-4C9B-A813-04197E3B704C}" destId="{4DCAB11E-BCB5-4BBC-BE91-67AA6D2D0D7B}" srcOrd="1" destOrd="0" presId="urn:microsoft.com/office/officeart/2005/8/layout/orgChart1"/>
    <dgm:cxn modelId="{F6C6FC0E-2342-4660-9360-4A6066A6D5E8}" type="presParOf" srcId="{0E0AFC3D-6A0D-4025-9BFA-F68E9BDF834C}" destId="{71147856-E263-4C7D-B07D-E480915443B1}" srcOrd="1" destOrd="0" presId="urn:microsoft.com/office/officeart/2005/8/layout/orgChart1"/>
    <dgm:cxn modelId="{DE7D118E-2D87-495C-B933-C8A57C941A00}" type="presParOf" srcId="{71147856-E263-4C7D-B07D-E480915443B1}" destId="{5AED0F86-829E-41AA-9B17-AC6D37BA9C45}" srcOrd="0" destOrd="0" presId="urn:microsoft.com/office/officeart/2005/8/layout/orgChart1"/>
    <dgm:cxn modelId="{0F20F714-D2EC-4797-9208-D82A9E87E65F}" type="presParOf" srcId="{71147856-E263-4C7D-B07D-E480915443B1}" destId="{46D11868-0C5C-46B6-B3A1-059CDB54ABF3}" srcOrd="1" destOrd="0" presId="urn:microsoft.com/office/officeart/2005/8/layout/orgChart1"/>
    <dgm:cxn modelId="{321E40DD-EAD0-4408-815C-7C7D5D939126}" type="presParOf" srcId="{46D11868-0C5C-46B6-B3A1-059CDB54ABF3}" destId="{D70A38B9-DD2A-4888-B8B9-22E56CB7D05B}" srcOrd="0" destOrd="0" presId="urn:microsoft.com/office/officeart/2005/8/layout/orgChart1"/>
    <dgm:cxn modelId="{31A4F361-F92E-4C63-BE3A-46BB205A8D8E}" type="presParOf" srcId="{D70A38B9-DD2A-4888-B8B9-22E56CB7D05B}" destId="{E1F61D8B-F0C4-400B-8C3E-4D935A079579}" srcOrd="0" destOrd="0" presId="urn:microsoft.com/office/officeart/2005/8/layout/orgChart1"/>
    <dgm:cxn modelId="{34825351-8D65-45AC-ABD8-80818F5482D3}" type="presParOf" srcId="{D70A38B9-DD2A-4888-B8B9-22E56CB7D05B}" destId="{FCCAF16A-B6B6-43FF-8341-B5EFF7A9CB84}" srcOrd="1" destOrd="0" presId="urn:microsoft.com/office/officeart/2005/8/layout/orgChart1"/>
    <dgm:cxn modelId="{4AB42C5A-E39F-4ABB-8C23-0098C1308B61}" type="presParOf" srcId="{46D11868-0C5C-46B6-B3A1-059CDB54ABF3}" destId="{B7F6A30F-974A-4380-BA6D-D3F43128DAFD}" srcOrd="1" destOrd="0" presId="urn:microsoft.com/office/officeart/2005/8/layout/orgChart1"/>
    <dgm:cxn modelId="{CFE14D10-88E2-4F8D-8CB5-6F1F85F1BBA2}" type="presParOf" srcId="{46D11868-0C5C-46B6-B3A1-059CDB54ABF3}" destId="{A534C619-7E42-4E46-ACBD-A2C18771BA31}" srcOrd="2" destOrd="0" presId="urn:microsoft.com/office/officeart/2005/8/layout/orgChart1"/>
    <dgm:cxn modelId="{A2A88CCB-F70A-45C9-BBCF-12D9086E7F04}" type="presParOf" srcId="{0E0AFC3D-6A0D-4025-9BFA-F68E9BDF834C}" destId="{A823F1A6-B41E-4412-A7C5-DA92B89FEA04}" srcOrd="2" destOrd="0" presId="urn:microsoft.com/office/officeart/2005/8/layout/orgChart1"/>
    <dgm:cxn modelId="{8C2CDD6A-AFA5-47AA-866A-13ECD00C2E94}" type="presParOf" srcId="{C34206C9-389F-4F47-8354-D23D9F8C9108}" destId="{C924F99B-415E-4F6B-A43D-44D12AA3C2BB}" srcOrd="2" destOrd="0" presId="urn:microsoft.com/office/officeart/2005/8/layout/orgChart1"/>
    <dgm:cxn modelId="{ED5548B9-7B14-4961-9FD9-E28EFD7A50B0}" type="presParOf" srcId="{03E1E689-C2DD-4BC2-945D-8F0BBD5F1D54}" destId="{452F4D3A-FD37-4DFA-AB35-24B2D343E62F}" srcOrd="2" destOrd="0" presId="urn:microsoft.com/office/officeart/2005/8/layout/orgChart1"/>
    <dgm:cxn modelId="{A2C53CA8-D506-430C-8A1F-8D7ED989F09C}" type="presParOf" srcId="{452F4D3A-FD37-4DFA-AB35-24B2D343E62F}" destId="{27B89283-E711-4F3C-80D8-142E5A074326}" srcOrd="0" destOrd="0" presId="urn:microsoft.com/office/officeart/2005/8/layout/orgChart1"/>
    <dgm:cxn modelId="{C1A14C0C-7A3F-441B-BCFD-2650AF8D5B45}" type="presParOf" srcId="{27B89283-E711-4F3C-80D8-142E5A074326}" destId="{7B803200-FE31-4113-87D2-377FA7B8A5E2}" srcOrd="0" destOrd="0" presId="urn:microsoft.com/office/officeart/2005/8/layout/orgChart1"/>
    <dgm:cxn modelId="{77F0AF78-5B78-42C6-A905-FB481894F581}" type="presParOf" srcId="{27B89283-E711-4F3C-80D8-142E5A074326}" destId="{327E348C-E624-440E-9774-FED8D0859594}" srcOrd="1" destOrd="0" presId="urn:microsoft.com/office/officeart/2005/8/layout/orgChart1"/>
    <dgm:cxn modelId="{C85ACC00-69BA-4E6F-84CB-B363B994F48B}" type="presParOf" srcId="{452F4D3A-FD37-4DFA-AB35-24B2D343E62F}" destId="{3650168C-5731-425E-915B-633DAF41DF75}" srcOrd="1" destOrd="0" presId="urn:microsoft.com/office/officeart/2005/8/layout/orgChart1"/>
    <dgm:cxn modelId="{A6B95486-83A4-4915-ACB8-CFE8422E23C2}" type="presParOf" srcId="{452F4D3A-FD37-4DFA-AB35-24B2D343E62F}" destId="{607F3D2A-E39C-463C-8754-6176FF37BB4A}" srcOrd="2" destOrd="0" presId="urn:microsoft.com/office/officeart/2005/8/layout/orgChart1"/>
  </dgm:cxnLst>
  <dgm:bg/>
  <dgm:whole/>
</dgm:dataModel>
</file>

<file path=ppt/diagrams/data4.xml><?xml version="1.0" encoding="utf-8"?>
<dgm:dataModel xmlns:dgm="http://schemas.openxmlformats.org/drawingml/2006/diagram" xmlns:a="http://schemas.openxmlformats.org/drawingml/2006/main">
  <dgm:ptLst>
    <dgm:pt modelId="{6A14A050-FC6B-4EF6-8EB3-87D9ADAD5984}"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fr-FR"/>
        </a:p>
      </dgm:t>
    </dgm:pt>
    <dgm:pt modelId="{C3CB4890-A8DB-4BED-A584-006E557DD1BE}">
      <dgm:prSet phldrT="[Texte]" custT="1"/>
      <dgm:spPr/>
      <dgm:t>
        <a:bodyPr/>
        <a:lstStyle/>
        <a:p>
          <a:r>
            <a:rPr lang="fr-FR" sz="2000" dirty="0" smtClean="0"/>
            <a:t>Les diagrammes sont désordonnés et peuvent être mal interprétés </a:t>
          </a:r>
          <a:endParaRPr lang="fr-FR" sz="2000" dirty="0"/>
        </a:p>
      </dgm:t>
    </dgm:pt>
    <dgm:pt modelId="{7CD55659-AD68-4813-9A42-3CFF30E8AAC3}" type="parTrans" cxnId="{BE2F76CB-C2FF-4FBF-B49C-DDDE20550C55}">
      <dgm:prSet/>
      <dgm:spPr/>
      <dgm:t>
        <a:bodyPr/>
        <a:lstStyle/>
        <a:p>
          <a:endParaRPr lang="fr-FR"/>
        </a:p>
      </dgm:t>
    </dgm:pt>
    <dgm:pt modelId="{F772F9FF-398D-4E24-B7DF-966412D75629}" type="sibTrans" cxnId="{BE2F76CB-C2FF-4FBF-B49C-DDDE20550C55}">
      <dgm:prSet/>
      <dgm:spPr/>
      <dgm:t>
        <a:bodyPr/>
        <a:lstStyle/>
        <a:p>
          <a:endParaRPr lang="fr-FR"/>
        </a:p>
      </dgm:t>
    </dgm:pt>
    <dgm:pt modelId="{45D386CD-3ACD-41DD-80E9-BF7082C4D3FA}">
      <dgm:prSet phldrT="[Texte]" phldr="1"/>
      <dgm:spPr/>
      <dgm:t>
        <a:bodyPr/>
        <a:lstStyle/>
        <a:p>
          <a:endParaRPr lang="fr-FR" sz="1300" dirty="0"/>
        </a:p>
      </dgm:t>
    </dgm:pt>
    <dgm:pt modelId="{1276B487-5A73-4827-B808-71BAB142D272}" type="parTrans" cxnId="{F19DB98B-1B72-41EA-8AB1-E899025E3A36}">
      <dgm:prSet/>
      <dgm:spPr/>
      <dgm:t>
        <a:bodyPr/>
        <a:lstStyle/>
        <a:p>
          <a:endParaRPr lang="fr-FR"/>
        </a:p>
      </dgm:t>
    </dgm:pt>
    <dgm:pt modelId="{F88655A4-403E-4E8C-9A5D-6B1CB20AF8D1}" type="sibTrans" cxnId="{F19DB98B-1B72-41EA-8AB1-E899025E3A36}">
      <dgm:prSet/>
      <dgm:spPr/>
      <dgm:t>
        <a:bodyPr/>
        <a:lstStyle/>
        <a:p>
          <a:endParaRPr lang="fr-FR"/>
        </a:p>
      </dgm:t>
    </dgm:pt>
    <dgm:pt modelId="{6FFA3A06-4939-439F-9F6B-C6E8C14ED19C}">
      <dgm:prSet phldrT="[Texte]" phldr="1"/>
      <dgm:spPr/>
      <dgm:t>
        <a:bodyPr/>
        <a:lstStyle/>
        <a:p>
          <a:endParaRPr lang="fr-FR" sz="1300"/>
        </a:p>
      </dgm:t>
    </dgm:pt>
    <dgm:pt modelId="{9CF67B08-2183-4220-8D94-4D2C097E8824}" type="parTrans" cxnId="{D62EBCAE-50B8-4B1F-A9D8-DCB6D1331877}">
      <dgm:prSet/>
      <dgm:spPr/>
      <dgm:t>
        <a:bodyPr/>
        <a:lstStyle/>
        <a:p>
          <a:endParaRPr lang="fr-FR"/>
        </a:p>
      </dgm:t>
    </dgm:pt>
    <dgm:pt modelId="{C4B2D013-6E64-40B7-AE2E-156EDEE062EB}" type="sibTrans" cxnId="{D62EBCAE-50B8-4B1F-A9D8-DCB6D1331877}">
      <dgm:prSet/>
      <dgm:spPr/>
      <dgm:t>
        <a:bodyPr/>
        <a:lstStyle/>
        <a:p>
          <a:endParaRPr lang="fr-FR"/>
        </a:p>
      </dgm:t>
    </dgm:pt>
    <dgm:pt modelId="{3C8DBB99-92AE-4024-89E0-281025F0E22E}">
      <dgm:prSet phldrT="[Texte]" custT="1"/>
      <dgm:spPr/>
      <dgm:t>
        <a:bodyPr/>
        <a:lstStyle/>
        <a:p>
          <a:r>
            <a:rPr lang="fr-FR" sz="2000" dirty="0" smtClean="0"/>
            <a:t>  La description des actions temporelles (telles que le     </a:t>
          </a:r>
        </a:p>
        <a:p>
          <a:r>
            <a:rPr lang="fr-FR" sz="2000" dirty="0" smtClean="0"/>
            <a:t>  timeout, deadline, ...) est difficile à exprimer</a:t>
          </a:r>
          <a:endParaRPr lang="fr-FR" sz="2000" dirty="0"/>
        </a:p>
      </dgm:t>
    </dgm:pt>
    <dgm:pt modelId="{699E4B9B-DA17-48AF-8C89-AA1214A485A8}" type="parTrans" cxnId="{C7792716-3CBB-44E0-AA18-B2D739D01127}">
      <dgm:prSet/>
      <dgm:spPr/>
      <dgm:t>
        <a:bodyPr/>
        <a:lstStyle/>
        <a:p>
          <a:endParaRPr lang="fr-FR"/>
        </a:p>
      </dgm:t>
    </dgm:pt>
    <dgm:pt modelId="{8FF5A51B-9B21-4E24-A7A2-45F03C6D1870}" type="sibTrans" cxnId="{C7792716-3CBB-44E0-AA18-B2D739D01127}">
      <dgm:prSet/>
      <dgm:spPr/>
      <dgm:t>
        <a:bodyPr/>
        <a:lstStyle/>
        <a:p>
          <a:endParaRPr lang="fr-FR"/>
        </a:p>
      </dgm:t>
    </dgm:pt>
    <dgm:pt modelId="{9AB49A31-D427-472D-8EA7-B5D2A4CAA479}">
      <dgm:prSet phldrT="[Texte]" phldr="1"/>
      <dgm:spPr/>
      <dgm:t>
        <a:bodyPr/>
        <a:lstStyle/>
        <a:p>
          <a:endParaRPr lang="fr-FR" sz="1000"/>
        </a:p>
      </dgm:t>
    </dgm:pt>
    <dgm:pt modelId="{774C7242-CF3F-46CE-91E0-E42486EACBF9}" type="parTrans" cxnId="{67C4D380-745A-44A2-8C38-C71D7F25C662}">
      <dgm:prSet/>
      <dgm:spPr/>
      <dgm:t>
        <a:bodyPr/>
        <a:lstStyle/>
        <a:p>
          <a:endParaRPr lang="fr-FR"/>
        </a:p>
      </dgm:t>
    </dgm:pt>
    <dgm:pt modelId="{D1B806AD-F789-497C-8067-221204A84D61}" type="sibTrans" cxnId="{67C4D380-745A-44A2-8C38-C71D7F25C662}">
      <dgm:prSet/>
      <dgm:spPr/>
      <dgm:t>
        <a:bodyPr/>
        <a:lstStyle/>
        <a:p>
          <a:endParaRPr lang="fr-FR"/>
        </a:p>
      </dgm:t>
    </dgm:pt>
    <dgm:pt modelId="{B5B2857B-A77D-49C5-AE57-B016EDAC28E6}">
      <dgm:prSet phldrT="[Texte]" phldr="1"/>
      <dgm:spPr/>
      <dgm:t>
        <a:bodyPr/>
        <a:lstStyle/>
        <a:p>
          <a:endParaRPr lang="fr-FR" sz="1000"/>
        </a:p>
      </dgm:t>
    </dgm:pt>
    <dgm:pt modelId="{CBBB262A-EFD5-46EA-9BDF-00CD06561DDA}" type="parTrans" cxnId="{8167FF14-9C4C-4DC2-BFE4-E82F037A0EF5}">
      <dgm:prSet/>
      <dgm:spPr/>
      <dgm:t>
        <a:bodyPr/>
        <a:lstStyle/>
        <a:p>
          <a:endParaRPr lang="fr-FR"/>
        </a:p>
      </dgm:t>
    </dgm:pt>
    <dgm:pt modelId="{DF0359F3-42E2-4567-9AD0-57D2398EF410}" type="sibTrans" cxnId="{8167FF14-9C4C-4DC2-BFE4-E82F037A0EF5}">
      <dgm:prSet/>
      <dgm:spPr/>
      <dgm:t>
        <a:bodyPr/>
        <a:lstStyle/>
        <a:p>
          <a:endParaRPr lang="fr-FR"/>
        </a:p>
      </dgm:t>
    </dgm:pt>
    <dgm:pt modelId="{510863BB-7E05-43B4-9A13-F05F699DBFE6}">
      <dgm:prSet phldrT="[Texte]" custT="1"/>
      <dgm:spPr/>
      <dgm:t>
        <a:bodyPr/>
        <a:lstStyle/>
        <a:p>
          <a:r>
            <a:rPr lang="fr-FR" sz="2000" dirty="0" smtClean="0"/>
            <a:t>  La notion d'historique des échanges n'existe pas </a:t>
          </a:r>
          <a:endParaRPr lang="fr-FR" sz="2000" dirty="0"/>
        </a:p>
      </dgm:t>
    </dgm:pt>
    <dgm:pt modelId="{74C53084-C3AF-42E5-BBEA-1051393CE1A1}" type="parTrans" cxnId="{0FF2C0E8-B54E-4C94-A94B-5D78D5CA9EAD}">
      <dgm:prSet/>
      <dgm:spPr/>
      <dgm:t>
        <a:bodyPr/>
        <a:lstStyle/>
        <a:p>
          <a:endParaRPr lang="fr-FR"/>
        </a:p>
      </dgm:t>
    </dgm:pt>
    <dgm:pt modelId="{14B0BE65-E4C5-44DB-9ABA-AC20530E41EA}" type="sibTrans" cxnId="{0FF2C0E8-B54E-4C94-A94B-5D78D5CA9EAD}">
      <dgm:prSet/>
      <dgm:spPr/>
      <dgm:t>
        <a:bodyPr/>
        <a:lstStyle/>
        <a:p>
          <a:endParaRPr lang="fr-FR"/>
        </a:p>
      </dgm:t>
    </dgm:pt>
    <dgm:pt modelId="{2617A20E-2A05-4EE9-A1FC-4BE8D14E7D8B}">
      <dgm:prSet phldrT="[Texte]" phldr="1"/>
      <dgm:spPr/>
      <dgm:t>
        <a:bodyPr/>
        <a:lstStyle/>
        <a:p>
          <a:endParaRPr lang="fr-FR" sz="1100"/>
        </a:p>
      </dgm:t>
    </dgm:pt>
    <dgm:pt modelId="{DBFE317C-BA35-4FDE-88E8-C61BAE9BD52C}" type="parTrans" cxnId="{9344AE8E-1564-4889-A1FE-206F65FE8D7E}">
      <dgm:prSet/>
      <dgm:spPr/>
      <dgm:t>
        <a:bodyPr/>
        <a:lstStyle/>
        <a:p>
          <a:endParaRPr lang="fr-FR"/>
        </a:p>
      </dgm:t>
    </dgm:pt>
    <dgm:pt modelId="{ABC706BA-D86A-4606-92B6-99AD61AFFB66}" type="sibTrans" cxnId="{9344AE8E-1564-4889-A1FE-206F65FE8D7E}">
      <dgm:prSet/>
      <dgm:spPr/>
      <dgm:t>
        <a:bodyPr/>
        <a:lstStyle/>
        <a:p>
          <a:endParaRPr lang="fr-FR"/>
        </a:p>
      </dgm:t>
    </dgm:pt>
    <dgm:pt modelId="{7F5FF239-D10F-4040-A50C-0C76026C1A62}">
      <dgm:prSet phldrT="[Texte]" phldr="1"/>
      <dgm:spPr/>
      <dgm:t>
        <a:bodyPr/>
        <a:lstStyle/>
        <a:p>
          <a:endParaRPr lang="fr-FR" sz="1100"/>
        </a:p>
      </dgm:t>
    </dgm:pt>
    <dgm:pt modelId="{FAB99F36-F2AD-4774-B4BA-6E80C8F2D8A5}" type="parTrans" cxnId="{52B0D639-22BC-4D8D-BCF7-7FA567E44FFF}">
      <dgm:prSet/>
      <dgm:spPr/>
      <dgm:t>
        <a:bodyPr/>
        <a:lstStyle/>
        <a:p>
          <a:endParaRPr lang="fr-FR"/>
        </a:p>
      </dgm:t>
    </dgm:pt>
    <dgm:pt modelId="{710C46B4-95E2-40A2-A165-1F25F9D7D065}" type="sibTrans" cxnId="{52B0D639-22BC-4D8D-BCF7-7FA567E44FFF}">
      <dgm:prSet/>
      <dgm:spPr/>
      <dgm:t>
        <a:bodyPr/>
        <a:lstStyle/>
        <a:p>
          <a:endParaRPr lang="fr-FR"/>
        </a:p>
      </dgm:t>
    </dgm:pt>
    <dgm:pt modelId="{AA67AB43-821A-4CB9-9716-A9965BA54107}">
      <dgm:prSet/>
      <dgm:spPr/>
      <dgm:t>
        <a:bodyPr/>
        <a:lstStyle/>
        <a:p>
          <a:endParaRPr lang="fr-FR" dirty="0"/>
        </a:p>
      </dgm:t>
    </dgm:pt>
    <dgm:pt modelId="{681AC0BC-22A1-4444-BD35-22F1ABD4E04D}" type="parTrans" cxnId="{E420C79B-AE42-421F-8053-210ED3E4247F}">
      <dgm:prSet/>
      <dgm:spPr/>
      <dgm:t>
        <a:bodyPr/>
        <a:lstStyle/>
        <a:p>
          <a:endParaRPr lang="fr-FR"/>
        </a:p>
      </dgm:t>
    </dgm:pt>
    <dgm:pt modelId="{461BDC6F-97FC-401A-95FC-C28AF4C4420D}" type="sibTrans" cxnId="{E420C79B-AE42-421F-8053-210ED3E4247F}">
      <dgm:prSet/>
      <dgm:spPr/>
      <dgm:t>
        <a:bodyPr/>
        <a:lstStyle/>
        <a:p>
          <a:endParaRPr lang="fr-FR"/>
        </a:p>
      </dgm:t>
    </dgm:pt>
    <dgm:pt modelId="{5C1FA1A2-0974-4D2B-99F7-550B32F4E704}">
      <dgm:prSet/>
      <dgm:spPr/>
      <dgm:t>
        <a:bodyPr/>
        <a:lstStyle/>
        <a:p>
          <a:endParaRPr lang="fr-FR" dirty="0"/>
        </a:p>
      </dgm:t>
    </dgm:pt>
    <dgm:pt modelId="{D9D455DC-4785-4D88-AD88-8B9463DBA39A}" type="parTrans" cxnId="{58284FBD-15D6-4256-BA0D-0A2D1DF76C5E}">
      <dgm:prSet/>
      <dgm:spPr/>
      <dgm:t>
        <a:bodyPr/>
        <a:lstStyle/>
        <a:p>
          <a:endParaRPr lang="fr-FR"/>
        </a:p>
      </dgm:t>
    </dgm:pt>
    <dgm:pt modelId="{CC77516F-E8AD-4690-B28B-2531E756D78D}" type="sibTrans" cxnId="{58284FBD-15D6-4256-BA0D-0A2D1DF76C5E}">
      <dgm:prSet/>
      <dgm:spPr/>
      <dgm:t>
        <a:bodyPr/>
        <a:lstStyle/>
        <a:p>
          <a:endParaRPr lang="fr-FR"/>
        </a:p>
      </dgm:t>
    </dgm:pt>
    <dgm:pt modelId="{20926420-52ED-4188-82A0-A47C9BA72150}">
      <dgm:prSet/>
      <dgm:spPr/>
      <dgm:t>
        <a:bodyPr/>
        <a:lstStyle/>
        <a:p>
          <a:endParaRPr lang="fr-FR"/>
        </a:p>
      </dgm:t>
    </dgm:pt>
    <dgm:pt modelId="{9E16439B-0CED-4710-A30F-7D085FA6B23C}" type="parTrans" cxnId="{CF376293-6BC8-48FE-BDA1-028362529A2B}">
      <dgm:prSet/>
      <dgm:spPr/>
    </dgm:pt>
    <dgm:pt modelId="{6A0054D6-135B-4FF6-86EE-B49F2324133D}" type="sibTrans" cxnId="{CF376293-6BC8-48FE-BDA1-028362529A2B}">
      <dgm:prSet/>
      <dgm:spPr/>
    </dgm:pt>
    <dgm:pt modelId="{6DEC49AF-4170-4344-8A8D-32DA1A5341A4}" type="pres">
      <dgm:prSet presAssocID="{6A14A050-FC6B-4EF6-8EB3-87D9ADAD5984}" presName="linear" presStyleCnt="0">
        <dgm:presLayoutVars>
          <dgm:dir/>
          <dgm:resizeHandles val="exact"/>
        </dgm:presLayoutVars>
      </dgm:prSet>
      <dgm:spPr/>
      <dgm:t>
        <a:bodyPr/>
        <a:lstStyle/>
        <a:p>
          <a:endParaRPr lang="fr-FR"/>
        </a:p>
      </dgm:t>
    </dgm:pt>
    <dgm:pt modelId="{99AC59FB-66C5-4BCB-A22B-4C648E0AE205}" type="pres">
      <dgm:prSet presAssocID="{C3CB4890-A8DB-4BED-A584-006E557DD1BE}" presName="comp" presStyleCnt="0"/>
      <dgm:spPr/>
    </dgm:pt>
    <dgm:pt modelId="{565F3563-5D1B-4D03-868D-C6C96F03B698}" type="pres">
      <dgm:prSet presAssocID="{C3CB4890-A8DB-4BED-A584-006E557DD1BE}" presName="box" presStyleLbl="node1" presStyleIdx="0" presStyleCnt="6"/>
      <dgm:spPr/>
      <dgm:t>
        <a:bodyPr/>
        <a:lstStyle/>
        <a:p>
          <a:endParaRPr lang="fr-FR"/>
        </a:p>
      </dgm:t>
    </dgm:pt>
    <dgm:pt modelId="{9924C5EE-A459-4A60-887A-F4409C023865}" type="pres">
      <dgm:prSet presAssocID="{C3CB4890-A8DB-4BED-A584-006E557DD1BE}" presName="img" presStyleLbl="fgImgPlace1" presStyleIdx="0" presStyleCnt="6"/>
      <dgm:spPr/>
    </dgm:pt>
    <dgm:pt modelId="{2DB18E09-97BF-4E40-B9AA-B124BF6249FC}" type="pres">
      <dgm:prSet presAssocID="{C3CB4890-A8DB-4BED-A584-006E557DD1BE}" presName="text" presStyleLbl="node1" presStyleIdx="0" presStyleCnt="6">
        <dgm:presLayoutVars>
          <dgm:bulletEnabled val="1"/>
        </dgm:presLayoutVars>
      </dgm:prSet>
      <dgm:spPr/>
      <dgm:t>
        <a:bodyPr/>
        <a:lstStyle/>
        <a:p>
          <a:endParaRPr lang="fr-FR"/>
        </a:p>
      </dgm:t>
    </dgm:pt>
    <dgm:pt modelId="{41A03DA9-4656-441D-9497-33DCCF34E370}" type="pres">
      <dgm:prSet presAssocID="{F772F9FF-398D-4E24-B7DF-966412D75629}" presName="spacer" presStyleCnt="0"/>
      <dgm:spPr/>
    </dgm:pt>
    <dgm:pt modelId="{F19E65DE-F5EF-41F3-B678-CCAC73AA3314}" type="pres">
      <dgm:prSet presAssocID="{5C1FA1A2-0974-4D2B-99F7-550B32F4E704}" presName="comp" presStyleCnt="0"/>
      <dgm:spPr/>
    </dgm:pt>
    <dgm:pt modelId="{B0416478-B419-4AF3-BA1F-C3E66532FA5B}" type="pres">
      <dgm:prSet presAssocID="{5C1FA1A2-0974-4D2B-99F7-550B32F4E704}" presName="box" presStyleLbl="node1" presStyleIdx="1" presStyleCnt="6" custLinFactNeighborX="0" custLinFactNeighborY="3704"/>
      <dgm:spPr/>
      <dgm:t>
        <a:bodyPr/>
        <a:lstStyle/>
        <a:p>
          <a:endParaRPr lang="fr-FR"/>
        </a:p>
      </dgm:t>
    </dgm:pt>
    <dgm:pt modelId="{01DB5A98-0A89-4D1B-A6EC-05A524AB44A9}" type="pres">
      <dgm:prSet presAssocID="{5C1FA1A2-0974-4D2B-99F7-550B32F4E704}" presName="img" presStyleLbl="fgImgPlace1" presStyleIdx="1" presStyleCnt="6"/>
      <dgm:spPr/>
    </dgm:pt>
    <dgm:pt modelId="{BC4A665F-3114-4259-A444-0B9A00F824E0}" type="pres">
      <dgm:prSet presAssocID="{5C1FA1A2-0974-4D2B-99F7-550B32F4E704}" presName="text" presStyleLbl="node1" presStyleIdx="1" presStyleCnt="6">
        <dgm:presLayoutVars>
          <dgm:bulletEnabled val="1"/>
        </dgm:presLayoutVars>
      </dgm:prSet>
      <dgm:spPr/>
      <dgm:t>
        <a:bodyPr/>
        <a:lstStyle/>
        <a:p>
          <a:endParaRPr lang="fr-FR"/>
        </a:p>
      </dgm:t>
    </dgm:pt>
    <dgm:pt modelId="{E7492A43-CCD8-4BDA-9A96-5AA8D94684A3}" type="pres">
      <dgm:prSet presAssocID="{CC77516F-E8AD-4690-B28B-2531E756D78D}" presName="spacer" presStyleCnt="0"/>
      <dgm:spPr/>
    </dgm:pt>
    <dgm:pt modelId="{C19BDE4E-B093-4CBD-BB6E-EACFCB48573D}" type="pres">
      <dgm:prSet presAssocID="{AA67AB43-821A-4CB9-9716-A9965BA54107}" presName="comp" presStyleCnt="0"/>
      <dgm:spPr/>
    </dgm:pt>
    <dgm:pt modelId="{28E6D218-6516-4134-8BC1-8756BD9144D5}" type="pres">
      <dgm:prSet presAssocID="{AA67AB43-821A-4CB9-9716-A9965BA54107}" presName="box" presStyleLbl="node1" presStyleIdx="2" presStyleCnt="6"/>
      <dgm:spPr/>
      <dgm:t>
        <a:bodyPr/>
        <a:lstStyle/>
        <a:p>
          <a:endParaRPr lang="fr-FR"/>
        </a:p>
      </dgm:t>
    </dgm:pt>
    <dgm:pt modelId="{F20DCA3E-D79D-40E5-B62A-EB7606904133}" type="pres">
      <dgm:prSet presAssocID="{AA67AB43-821A-4CB9-9716-A9965BA54107}" presName="img" presStyleLbl="fgImgPlace1" presStyleIdx="2" presStyleCnt="6"/>
      <dgm:spPr/>
    </dgm:pt>
    <dgm:pt modelId="{B2A53897-D242-46E6-9367-E3404BFAD851}" type="pres">
      <dgm:prSet presAssocID="{AA67AB43-821A-4CB9-9716-A9965BA54107}" presName="text" presStyleLbl="node1" presStyleIdx="2" presStyleCnt="6">
        <dgm:presLayoutVars>
          <dgm:bulletEnabled val="1"/>
        </dgm:presLayoutVars>
      </dgm:prSet>
      <dgm:spPr/>
      <dgm:t>
        <a:bodyPr/>
        <a:lstStyle/>
        <a:p>
          <a:endParaRPr lang="fr-FR"/>
        </a:p>
      </dgm:t>
    </dgm:pt>
    <dgm:pt modelId="{221023E7-A56A-41F4-B32D-95C3EC30E5D8}" type="pres">
      <dgm:prSet presAssocID="{461BDC6F-97FC-401A-95FC-C28AF4C4420D}" presName="spacer" presStyleCnt="0"/>
      <dgm:spPr/>
    </dgm:pt>
    <dgm:pt modelId="{1E9CACBE-C779-4651-830F-CA39E0B70552}" type="pres">
      <dgm:prSet presAssocID="{3C8DBB99-92AE-4024-89E0-281025F0E22E}" presName="comp" presStyleCnt="0"/>
      <dgm:spPr/>
    </dgm:pt>
    <dgm:pt modelId="{2AF1B7CA-A932-4B10-961C-31E7F126CF08}" type="pres">
      <dgm:prSet presAssocID="{3C8DBB99-92AE-4024-89E0-281025F0E22E}" presName="box" presStyleLbl="node1" presStyleIdx="3" presStyleCnt="6"/>
      <dgm:spPr/>
      <dgm:t>
        <a:bodyPr/>
        <a:lstStyle/>
        <a:p>
          <a:endParaRPr lang="fr-FR"/>
        </a:p>
      </dgm:t>
    </dgm:pt>
    <dgm:pt modelId="{0628758E-563F-4D8B-9CD5-C3336B52D479}" type="pres">
      <dgm:prSet presAssocID="{3C8DBB99-92AE-4024-89E0-281025F0E22E}" presName="img" presStyleLbl="fgImgPlace1" presStyleIdx="3" presStyleCnt="6"/>
      <dgm:spPr/>
    </dgm:pt>
    <dgm:pt modelId="{68A361F1-7C7C-4B38-BC70-5359231BCACF}" type="pres">
      <dgm:prSet presAssocID="{3C8DBB99-92AE-4024-89E0-281025F0E22E}" presName="text" presStyleLbl="node1" presStyleIdx="3" presStyleCnt="6">
        <dgm:presLayoutVars>
          <dgm:bulletEnabled val="1"/>
        </dgm:presLayoutVars>
      </dgm:prSet>
      <dgm:spPr/>
      <dgm:t>
        <a:bodyPr/>
        <a:lstStyle/>
        <a:p>
          <a:endParaRPr lang="fr-FR"/>
        </a:p>
      </dgm:t>
    </dgm:pt>
    <dgm:pt modelId="{F93E9F65-0B29-4605-AE68-E65704061D42}" type="pres">
      <dgm:prSet presAssocID="{8FF5A51B-9B21-4E24-A7A2-45F03C6D1870}" presName="spacer" presStyleCnt="0"/>
      <dgm:spPr/>
    </dgm:pt>
    <dgm:pt modelId="{E590B1A0-AD93-4876-8E81-C5F0A6377F0B}" type="pres">
      <dgm:prSet presAssocID="{510863BB-7E05-43B4-9A13-F05F699DBFE6}" presName="comp" presStyleCnt="0"/>
      <dgm:spPr/>
    </dgm:pt>
    <dgm:pt modelId="{32D8DA9C-FA28-473E-88A5-EFAFC9DF6E72}" type="pres">
      <dgm:prSet presAssocID="{510863BB-7E05-43B4-9A13-F05F699DBFE6}" presName="box" presStyleLbl="node1" presStyleIdx="4" presStyleCnt="6" custLinFactNeighborX="0" custLinFactNeighborY="-1422"/>
      <dgm:spPr/>
      <dgm:t>
        <a:bodyPr/>
        <a:lstStyle/>
        <a:p>
          <a:endParaRPr lang="fr-FR"/>
        </a:p>
      </dgm:t>
    </dgm:pt>
    <dgm:pt modelId="{D1391351-9835-423C-BC77-F8B3E1910559}" type="pres">
      <dgm:prSet presAssocID="{510863BB-7E05-43B4-9A13-F05F699DBFE6}" presName="img" presStyleLbl="fgImgPlace1" presStyleIdx="4" presStyleCnt="6"/>
      <dgm:spPr/>
    </dgm:pt>
    <dgm:pt modelId="{10F4DA5B-1A4D-4CDD-B8F9-466129C362F6}" type="pres">
      <dgm:prSet presAssocID="{510863BB-7E05-43B4-9A13-F05F699DBFE6}" presName="text" presStyleLbl="node1" presStyleIdx="4" presStyleCnt="6">
        <dgm:presLayoutVars>
          <dgm:bulletEnabled val="1"/>
        </dgm:presLayoutVars>
      </dgm:prSet>
      <dgm:spPr/>
      <dgm:t>
        <a:bodyPr/>
        <a:lstStyle/>
        <a:p>
          <a:endParaRPr lang="fr-FR"/>
        </a:p>
      </dgm:t>
    </dgm:pt>
    <dgm:pt modelId="{A3D930D7-80BF-4072-A2DB-68BBFEE8973C}" type="pres">
      <dgm:prSet presAssocID="{14B0BE65-E4C5-44DB-9ABA-AC20530E41EA}" presName="spacer" presStyleCnt="0"/>
      <dgm:spPr/>
    </dgm:pt>
    <dgm:pt modelId="{0A66C8CF-48FB-4795-8931-EB92ED8E0CEA}" type="pres">
      <dgm:prSet presAssocID="{20926420-52ED-4188-82A0-A47C9BA72150}" presName="comp" presStyleCnt="0"/>
      <dgm:spPr/>
    </dgm:pt>
    <dgm:pt modelId="{F7E409A8-F548-421C-95C8-F2D6A754A97B}" type="pres">
      <dgm:prSet presAssocID="{20926420-52ED-4188-82A0-A47C9BA72150}" presName="box" presStyleLbl="node1" presStyleIdx="5" presStyleCnt="6"/>
      <dgm:spPr/>
      <dgm:t>
        <a:bodyPr/>
        <a:lstStyle/>
        <a:p>
          <a:endParaRPr lang="fr-FR"/>
        </a:p>
      </dgm:t>
    </dgm:pt>
    <dgm:pt modelId="{0495589C-B715-418A-BF8A-94609A5E177B}" type="pres">
      <dgm:prSet presAssocID="{20926420-52ED-4188-82A0-A47C9BA72150}" presName="img" presStyleLbl="fgImgPlace1" presStyleIdx="5" presStyleCnt="6"/>
      <dgm:spPr/>
    </dgm:pt>
    <dgm:pt modelId="{FA42E385-16EB-4900-95C8-DABF96ABBB61}" type="pres">
      <dgm:prSet presAssocID="{20926420-52ED-4188-82A0-A47C9BA72150}" presName="text" presStyleLbl="node1" presStyleIdx="5" presStyleCnt="6">
        <dgm:presLayoutVars>
          <dgm:bulletEnabled val="1"/>
        </dgm:presLayoutVars>
      </dgm:prSet>
      <dgm:spPr/>
      <dgm:t>
        <a:bodyPr/>
        <a:lstStyle/>
        <a:p>
          <a:endParaRPr lang="fr-FR"/>
        </a:p>
      </dgm:t>
    </dgm:pt>
  </dgm:ptLst>
  <dgm:cxnLst>
    <dgm:cxn modelId="{7C682995-2795-4CAA-9FAD-68925247729C}" type="presOf" srcId="{3C8DBB99-92AE-4024-89E0-281025F0E22E}" destId="{68A361F1-7C7C-4B38-BC70-5359231BCACF}" srcOrd="1" destOrd="0" presId="urn:microsoft.com/office/officeart/2005/8/layout/vList4"/>
    <dgm:cxn modelId="{203C03DD-3336-42AF-8466-A34B95CF55ED}" type="presOf" srcId="{9AB49A31-D427-472D-8EA7-B5D2A4CAA479}" destId="{68A361F1-7C7C-4B38-BC70-5359231BCACF}" srcOrd="1" destOrd="1" presId="urn:microsoft.com/office/officeart/2005/8/layout/vList4"/>
    <dgm:cxn modelId="{BE2F76CB-C2FF-4FBF-B49C-DDDE20550C55}" srcId="{6A14A050-FC6B-4EF6-8EB3-87D9ADAD5984}" destId="{C3CB4890-A8DB-4BED-A584-006E557DD1BE}" srcOrd="0" destOrd="0" parTransId="{7CD55659-AD68-4813-9A42-3CFF30E8AAC3}" sibTransId="{F772F9FF-398D-4E24-B7DF-966412D75629}"/>
    <dgm:cxn modelId="{ECDC29D7-0DD8-41CC-8B5B-F9B73C549D6E}" type="presOf" srcId="{AA67AB43-821A-4CB9-9716-A9965BA54107}" destId="{B2A53897-D242-46E6-9367-E3404BFAD851}" srcOrd="1" destOrd="0" presId="urn:microsoft.com/office/officeart/2005/8/layout/vList4"/>
    <dgm:cxn modelId="{CF376293-6BC8-48FE-BDA1-028362529A2B}" srcId="{6A14A050-FC6B-4EF6-8EB3-87D9ADAD5984}" destId="{20926420-52ED-4188-82A0-A47C9BA72150}" srcOrd="5" destOrd="0" parTransId="{9E16439B-0CED-4710-A30F-7D085FA6B23C}" sibTransId="{6A0054D6-135B-4FF6-86EE-B49F2324133D}"/>
    <dgm:cxn modelId="{892872FD-BE8D-4BF1-A2D3-708211076144}" type="presOf" srcId="{9AB49A31-D427-472D-8EA7-B5D2A4CAA479}" destId="{2AF1B7CA-A932-4B10-961C-31E7F126CF08}" srcOrd="0" destOrd="1" presId="urn:microsoft.com/office/officeart/2005/8/layout/vList4"/>
    <dgm:cxn modelId="{F3C2A108-AEE3-4FCA-B96A-8DBAF6808971}" type="presOf" srcId="{45D386CD-3ACD-41DD-80E9-BF7082C4D3FA}" destId="{2DB18E09-97BF-4E40-B9AA-B124BF6249FC}" srcOrd="1" destOrd="1" presId="urn:microsoft.com/office/officeart/2005/8/layout/vList4"/>
    <dgm:cxn modelId="{7D1252C3-0994-49A2-8B5E-40DC296F135F}" type="presOf" srcId="{5C1FA1A2-0974-4D2B-99F7-550B32F4E704}" destId="{BC4A665F-3114-4259-A444-0B9A00F824E0}" srcOrd="1" destOrd="0" presId="urn:microsoft.com/office/officeart/2005/8/layout/vList4"/>
    <dgm:cxn modelId="{0FF2C0E8-B54E-4C94-A94B-5D78D5CA9EAD}" srcId="{6A14A050-FC6B-4EF6-8EB3-87D9ADAD5984}" destId="{510863BB-7E05-43B4-9A13-F05F699DBFE6}" srcOrd="4" destOrd="0" parTransId="{74C53084-C3AF-42E5-BBEA-1051393CE1A1}" sibTransId="{14B0BE65-E4C5-44DB-9ABA-AC20530E41EA}"/>
    <dgm:cxn modelId="{C7792716-3CBB-44E0-AA18-B2D739D01127}" srcId="{6A14A050-FC6B-4EF6-8EB3-87D9ADAD5984}" destId="{3C8DBB99-92AE-4024-89E0-281025F0E22E}" srcOrd="3" destOrd="0" parTransId="{699E4B9B-DA17-48AF-8C89-AA1214A485A8}" sibTransId="{8FF5A51B-9B21-4E24-A7A2-45F03C6D1870}"/>
    <dgm:cxn modelId="{297169EB-050E-4112-BEDB-B1BEAEA2DD8F}" type="presOf" srcId="{510863BB-7E05-43B4-9A13-F05F699DBFE6}" destId="{10F4DA5B-1A4D-4CDD-B8F9-466129C362F6}" srcOrd="1" destOrd="0" presId="urn:microsoft.com/office/officeart/2005/8/layout/vList4"/>
    <dgm:cxn modelId="{4F8D66C4-D5AF-43E9-91A7-409E41AB55D4}" type="presOf" srcId="{B5B2857B-A77D-49C5-AE57-B016EDAC28E6}" destId="{2AF1B7CA-A932-4B10-961C-31E7F126CF08}" srcOrd="0" destOrd="2" presId="urn:microsoft.com/office/officeart/2005/8/layout/vList4"/>
    <dgm:cxn modelId="{9344AE8E-1564-4889-A1FE-206F65FE8D7E}" srcId="{510863BB-7E05-43B4-9A13-F05F699DBFE6}" destId="{2617A20E-2A05-4EE9-A1FC-4BE8D14E7D8B}" srcOrd="0" destOrd="0" parTransId="{DBFE317C-BA35-4FDE-88E8-C61BAE9BD52C}" sibTransId="{ABC706BA-D86A-4606-92B6-99AD61AFFB66}"/>
    <dgm:cxn modelId="{17A9CD47-5CB2-4C07-8E85-785C47A9B8A3}" type="presOf" srcId="{B5B2857B-A77D-49C5-AE57-B016EDAC28E6}" destId="{68A361F1-7C7C-4B38-BC70-5359231BCACF}" srcOrd="1" destOrd="2" presId="urn:microsoft.com/office/officeart/2005/8/layout/vList4"/>
    <dgm:cxn modelId="{8167FF14-9C4C-4DC2-BFE4-E82F037A0EF5}" srcId="{3C8DBB99-92AE-4024-89E0-281025F0E22E}" destId="{B5B2857B-A77D-49C5-AE57-B016EDAC28E6}" srcOrd="1" destOrd="0" parTransId="{CBBB262A-EFD5-46EA-9BDF-00CD06561DDA}" sibTransId="{DF0359F3-42E2-4567-9AD0-57D2398EF410}"/>
    <dgm:cxn modelId="{7A995574-B638-43D8-A7C2-5543AE3CE771}" type="presOf" srcId="{3C8DBB99-92AE-4024-89E0-281025F0E22E}" destId="{2AF1B7CA-A932-4B10-961C-31E7F126CF08}" srcOrd="0" destOrd="0" presId="urn:microsoft.com/office/officeart/2005/8/layout/vList4"/>
    <dgm:cxn modelId="{92D5C49A-EA9D-4541-BE85-ADC6F9EA0D51}" type="presOf" srcId="{C3CB4890-A8DB-4BED-A584-006E557DD1BE}" destId="{2DB18E09-97BF-4E40-B9AA-B124BF6249FC}" srcOrd="1" destOrd="0" presId="urn:microsoft.com/office/officeart/2005/8/layout/vList4"/>
    <dgm:cxn modelId="{A5B939D6-E7E7-4008-BCF9-78510C9FAABB}" type="presOf" srcId="{45D386CD-3ACD-41DD-80E9-BF7082C4D3FA}" destId="{565F3563-5D1B-4D03-868D-C6C96F03B698}" srcOrd="0" destOrd="1" presId="urn:microsoft.com/office/officeart/2005/8/layout/vList4"/>
    <dgm:cxn modelId="{DC1CC1FC-BFAD-4BCD-8FC3-EFBCB1D4F85C}" type="presOf" srcId="{20926420-52ED-4188-82A0-A47C9BA72150}" destId="{FA42E385-16EB-4900-95C8-DABF96ABBB61}" srcOrd="1" destOrd="0" presId="urn:microsoft.com/office/officeart/2005/8/layout/vList4"/>
    <dgm:cxn modelId="{58284FBD-15D6-4256-BA0D-0A2D1DF76C5E}" srcId="{6A14A050-FC6B-4EF6-8EB3-87D9ADAD5984}" destId="{5C1FA1A2-0974-4D2B-99F7-550B32F4E704}" srcOrd="1" destOrd="0" parTransId="{D9D455DC-4785-4D88-AD88-8B9463DBA39A}" sibTransId="{CC77516F-E8AD-4690-B28B-2531E756D78D}"/>
    <dgm:cxn modelId="{91C6EA62-9215-4F2C-B44D-2D9A47A30676}" type="presOf" srcId="{510863BB-7E05-43B4-9A13-F05F699DBFE6}" destId="{32D8DA9C-FA28-473E-88A5-EFAFC9DF6E72}" srcOrd="0" destOrd="0" presId="urn:microsoft.com/office/officeart/2005/8/layout/vList4"/>
    <dgm:cxn modelId="{FDEA680D-D682-47AF-9E5A-178037D7FFCA}" type="presOf" srcId="{7F5FF239-D10F-4040-A50C-0C76026C1A62}" destId="{32D8DA9C-FA28-473E-88A5-EFAFC9DF6E72}" srcOrd="0" destOrd="2" presId="urn:microsoft.com/office/officeart/2005/8/layout/vList4"/>
    <dgm:cxn modelId="{E420C79B-AE42-421F-8053-210ED3E4247F}" srcId="{6A14A050-FC6B-4EF6-8EB3-87D9ADAD5984}" destId="{AA67AB43-821A-4CB9-9716-A9965BA54107}" srcOrd="2" destOrd="0" parTransId="{681AC0BC-22A1-4444-BD35-22F1ABD4E04D}" sibTransId="{461BDC6F-97FC-401A-95FC-C28AF4C4420D}"/>
    <dgm:cxn modelId="{19A862DF-0BED-4FEC-A508-7B457DA88BA0}" type="presOf" srcId="{5C1FA1A2-0974-4D2B-99F7-550B32F4E704}" destId="{B0416478-B419-4AF3-BA1F-C3E66532FA5B}" srcOrd="0" destOrd="0" presId="urn:microsoft.com/office/officeart/2005/8/layout/vList4"/>
    <dgm:cxn modelId="{7BE2A2DA-AF62-4BE2-9FE0-AE227ACA9E7F}" type="presOf" srcId="{AA67AB43-821A-4CB9-9716-A9965BA54107}" destId="{28E6D218-6516-4134-8BC1-8756BD9144D5}" srcOrd="0" destOrd="0" presId="urn:microsoft.com/office/officeart/2005/8/layout/vList4"/>
    <dgm:cxn modelId="{D62EBCAE-50B8-4B1F-A9D8-DCB6D1331877}" srcId="{C3CB4890-A8DB-4BED-A584-006E557DD1BE}" destId="{6FFA3A06-4939-439F-9F6B-C6E8C14ED19C}" srcOrd="1" destOrd="0" parTransId="{9CF67B08-2183-4220-8D94-4D2C097E8824}" sibTransId="{C4B2D013-6E64-40B7-AE2E-156EDEE062EB}"/>
    <dgm:cxn modelId="{5D463178-2141-4CE4-8C42-09D68D4C1DDD}" type="presOf" srcId="{7F5FF239-D10F-4040-A50C-0C76026C1A62}" destId="{10F4DA5B-1A4D-4CDD-B8F9-466129C362F6}" srcOrd="1" destOrd="2" presId="urn:microsoft.com/office/officeart/2005/8/layout/vList4"/>
    <dgm:cxn modelId="{7D3003DF-CA49-48F5-891C-329D8858389E}" type="presOf" srcId="{2617A20E-2A05-4EE9-A1FC-4BE8D14E7D8B}" destId="{32D8DA9C-FA28-473E-88A5-EFAFC9DF6E72}" srcOrd="0" destOrd="1" presId="urn:microsoft.com/office/officeart/2005/8/layout/vList4"/>
    <dgm:cxn modelId="{67C4D380-745A-44A2-8C38-C71D7F25C662}" srcId="{3C8DBB99-92AE-4024-89E0-281025F0E22E}" destId="{9AB49A31-D427-472D-8EA7-B5D2A4CAA479}" srcOrd="0" destOrd="0" parTransId="{774C7242-CF3F-46CE-91E0-E42486EACBF9}" sibTransId="{D1B806AD-F789-497C-8067-221204A84D61}"/>
    <dgm:cxn modelId="{F08B5DD9-27F8-496E-BBA9-A5708A8E706F}" type="presOf" srcId="{6A14A050-FC6B-4EF6-8EB3-87D9ADAD5984}" destId="{6DEC49AF-4170-4344-8A8D-32DA1A5341A4}" srcOrd="0" destOrd="0" presId="urn:microsoft.com/office/officeart/2005/8/layout/vList4"/>
    <dgm:cxn modelId="{967A6E6F-8FAC-4B8E-B5F5-67715175B830}" type="presOf" srcId="{2617A20E-2A05-4EE9-A1FC-4BE8D14E7D8B}" destId="{10F4DA5B-1A4D-4CDD-B8F9-466129C362F6}" srcOrd="1" destOrd="1" presId="urn:microsoft.com/office/officeart/2005/8/layout/vList4"/>
    <dgm:cxn modelId="{1833031B-3E1A-45EB-A946-998AE0565FE9}" type="presOf" srcId="{C3CB4890-A8DB-4BED-A584-006E557DD1BE}" destId="{565F3563-5D1B-4D03-868D-C6C96F03B698}" srcOrd="0" destOrd="0" presId="urn:microsoft.com/office/officeart/2005/8/layout/vList4"/>
    <dgm:cxn modelId="{52B0D639-22BC-4D8D-BCF7-7FA567E44FFF}" srcId="{510863BB-7E05-43B4-9A13-F05F699DBFE6}" destId="{7F5FF239-D10F-4040-A50C-0C76026C1A62}" srcOrd="1" destOrd="0" parTransId="{FAB99F36-F2AD-4774-B4BA-6E80C8F2D8A5}" sibTransId="{710C46B4-95E2-40A2-A165-1F25F9D7D065}"/>
    <dgm:cxn modelId="{2C48665D-7C19-4B69-8FB5-42720C3D4AD7}" type="presOf" srcId="{6FFA3A06-4939-439F-9F6B-C6E8C14ED19C}" destId="{2DB18E09-97BF-4E40-B9AA-B124BF6249FC}" srcOrd="1" destOrd="2" presId="urn:microsoft.com/office/officeart/2005/8/layout/vList4"/>
    <dgm:cxn modelId="{CE1F51B5-AE99-4FA4-AD13-9233F7B1B53F}" type="presOf" srcId="{6FFA3A06-4939-439F-9F6B-C6E8C14ED19C}" destId="{565F3563-5D1B-4D03-868D-C6C96F03B698}" srcOrd="0" destOrd="2" presId="urn:microsoft.com/office/officeart/2005/8/layout/vList4"/>
    <dgm:cxn modelId="{631D228F-AA54-41B6-A36E-BE22462AD5B7}" type="presOf" srcId="{20926420-52ED-4188-82A0-A47C9BA72150}" destId="{F7E409A8-F548-421C-95C8-F2D6A754A97B}" srcOrd="0" destOrd="0" presId="urn:microsoft.com/office/officeart/2005/8/layout/vList4"/>
    <dgm:cxn modelId="{F19DB98B-1B72-41EA-8AB1-E899025E3A36}" srcId="{C3CB4890-A8DB-4BED-A584-006E557DD1BE}" destId="{45D386CD-3ACD-41DD-80E9-BF7082C4D3FA}" srcOrd="0" destOrd="0" parTransId="{1276B487-5A73-4827-B808-71BAB142D272}" sibTransId="{F88655A4-403E-4E8C-9A5D-6B1CB20AF8D1}"/>
    <dgm:cxn modelId="{B05C8CF3-B4F5-4FEC-ACF1-97ADFB2EAA9B}" type="presParOf" srcId="{6DEC49AF-4170-4344-8A8D-32DA1A5341A4}" destId="{99AC59FB-66C5-4BCB-A22B-4C648E0AE205}" srcOrd="0" destOrd="0" presId="urn:microsoft.com/office/officeart/2005/8/layout/vList4"/>
    <dgm:cxn modelId="{FCF80A5D-0624-4DDF-8180-81915CD86519}" type="presParOf" srcId="{99AC59FB-66C5-4BCB-A22B-4C648E0AE205}" destId="{565F3563-5D1B-4D03-868D-C6C96F03B698}" srcOrd="0" destOrd="0" presId="urn:microsoft.com/office/officeart/2005/8/layout/vList4"/>
    <dgm:cxn modelId="{328636F7-69A6-4CDE-875D-B1E3C0C02DB1}" type="presParOf" srcId="{99AC59FB-66C5-4BCB-A22B-4C648E0AE205}" destId="{9924C5EE-A459-4A60-887A-F4409C023865}" srcOrd="1" destOrd="0" presId="urn:microsoft.com/office/officeart/2005/8/layout/vList4"/>
    <dgm:cxn modelId="{79DF1012-1DC4-42AB-85EF-0A82D06088C6}" type="presParOf" srcId="{99AC59FB-66C5-4BCB-A22B-4C648E0AE205}" destId="{2DB18E09-97BF-4E40-B9AA-B124BF6249FC}" srcOrd="2" destOrd="0" presId="urn:microsoft.com/office/officeart/2005/8/layout/vList4"/>
    <dgm:cxn modelId="{F3DCBC3D-71E9-495D-82D2-E49C90072053}" type="presParOf" srcId="{6DEC49AF-4170-4344-8A8D-32DA1A5341A4}" destId="{41A03DA9-4656-441D-9497-33DCCF34E370}" srcOrd="1" destOrd="0" presId="urn:microsoft.com/office/officeart/2005/8/layout/vList4"/>
    <dgm:cxn modelId="{370512D7-B711-44F5-A5F8-1AE445254636}" type="presParOf" srcId="{6DEC49AF-4170-4344-8A8D-32DA1A5341A4}" destId="{F19E65DE-F5EF-41F3-B678-CCAC73AA3314}" srcOrd="2" destOrd="0" presId="urn:microsoft.com/office/officeart/2005/8/layout/vList4"/>
    <dgm:cxn modelId="{9DF2E7B2-1EC7-4FBC-8B74-282339255937}" type="presParOf" srcId="{F19E65DE-F5EF-41F3-B678-CCAC73AA3314}" destId="{B0416478-B419-4AF3-BA1F-C3E66532FA5B}" srcOrd="0" destOrd="0" presId="urn:microsoft.com/office/officeart/2005/8/layout/vList4"/>
    <dgm:cxn modelId="{A5489DAB-3BE8-4068-A23D-75FC88DF38E3}" type="presParOf" srcId="{F19E65DE-F5EF-41F3-B678-CCAC73AA3314}" destId="{01DB5A98-0A89-4D1B-A6EC-05A524AB44A9}" srcOrd="1" destOrd="0" presId="urn:microsoft.com/office/officeart/2005/8/layout/vList4"/>
    <dgm:cxn modelId="{E45D8099-48B6-46D3-91E1-C48048E980E0}" type="presParOf" srcId="{F19E65DE-F5EF-41F3-B678-CCAC73AA3314}" destId="{BC4A665F-3114-4259-A444-0B9A00F824E0}" srcOrd="2" destOrd="0" presId="urn:microsoft.com/office/officeart/2005/8/layout/vList4"/>
    <dgm:cxn modelId="{D3840BEA-D921-4FE5-B15B-F66A22709507}" type="presParOf" srcId="{6DEC49AF-4170-4344-8A8D-32DA1A5341A4}" destId="{E7492A43-CCD8-4BDA-9A96-5AA8D94684A3}" srcOrd="3" destOrd="0" presId="urn:microsoft.com/office/officeart/2005/8/layout/vList4"/>
    <dgm:cxn modelId="{AE38A57D-49CE-4994-B877-FFFA0A6185BB}" type="presParOf" srcId="{6DEC49AF-4170-4344-8A8D-32DA1A5341A4}" destId="{C19BDE4E-B093-4CBD-BB6E-EACFCB48573D}" srcOrd="4" destOrd="0" presId="urn:microsoft.com/office/officeart/2005/8/layout/vList4"/>
    <dgm:cxn modelId="{A2312236-6923-4D51-BD40-680CAC01B4AD}" type="presParOf" srcId="{C19BDE4E-B093-4CBD-BB6E-EACFCB48573D}" destId="{28E6D218-6516-4134-8BC1-8756BD9144D5}" srcOrd="0" destOrd="0" presId="urn:microsoft.com/office/officeart/2005/8/layout/vList4"/>
    <dgm:cxn modelId="{F197339E-3B92-44E2-8AD5-52EA6861969C}" type="presParOf" srcId="{C19BDE4E-B093-4CBD-BB6E-EACFCB48573D}" destId="{F20DCA3E-D79D-40E5-B62A-EB7606904133}" srcOrd="1" destOrd="0" presId="urn:microsoft.com/office/officeart/2005/8/layout/vList4"/>
    <dgm:cxn modelId="{F4625AF0-3031-4D07-BF1E-9F6F975E2BD1}" type="presParOf" srcId="{C19BDE4E-B093-4CBD-BB6E-EACFCB48573D}" destId="{B2A53897-D242-46E6-9367-E3404BFAD851}" srcOrd="2" destOrd="0" presId="urn:microsoft.com/office/officeart/2005/8/layout/vList4"/>
    <dgm:cxn modelId="{0A1F9986-CB2C-4C2B-8359-3FC8050E7F2A}" type="presParOf" srcId="{6DEC49AF-4170-4344-8A8D-32DA1A5341A4}" destId="{221023E7-A56A-41F4-B32D-95C3EC30E5D8}" srcOrd="5" destOrd="0" presId="urn:microsoft.com/office/officeart/2005/8/layout/vList4"/>
    <dgm:cxn modelId="{FF42BDD0-CA4B-4D81-B571-292DC62AD6DA}" type="presParOf" srcId="{6DEC49AF-4170-4344-8A8D-32DA1A5341A4}" destId="{1E9CACBE-C779-4651-830F-CA39E0B70552}" srcOrd="6" destOrd="0" presId="urn:microsoft.com/office/officeart/2005/8/layout/vList4"/>
    <dgm:cxn modelId="{B67568D1-DF0E-4B5B-981C-2691157D3330}" type="presParOf" srcId="{1E9CACBE-C779-4651-830F-CA39E0B70552}" destId="{2AF1B7CA-A932-4B10-961C-31E7F126CF08}" srcOrd="0" destOrd="0" presId="urn:microsoft.com/office/officeart/2005/8/layout/vList4"/>
    <dgm:cxn modelId="{F583C6FE-7156-4FE3-A02E-74DC05F4B3E8}" type="presParOf" srcId="{1E9CACBE-C779-4651-830F-CA39E0B70552}" destId="{0628758E-563F-4D8B-9CD5-C3336B52D479}" srcOrd="1" destOrd="0" presId="urn:microsoft.com/office/officeart/2005/8/layout/vList4"/>
    <dgm:cxn modelId="{B61F6E4B-9600-4782-AA04-ACE3FA4F4A0F}" type="presParOf" srcId="{1E9CACBE-C779-4651-830F-CA39E0B70552}" destId="{68A361F1-7C7C-4B38-BC70-5359231BCACF}" srcOrd="2" destOrd="0" presId="urn:microsoft.com/office/officeart/2005/8/layout/vList4"/>
    <dgm:cxn modelId="{9B04EC77-8B57-49FA-9C70-EE29762E29BD}" type="presParOf" srcId="{6DEC49AF-4170-4344-8A8D-32DA1A5341A4}" destId="{F93E9F65-0B29-4605-AE68-E65704061D42}" srcOrd="7" destOrd="0" presId="urn:microsoft.com/office/officeart/2005/8/layout/vList4"/>
    <dgm:cxn modelId="{B7B50850-66D7-47F1-9FAB-70A1FCC88579}" type="presParOf" srcId="{6DEC49AF-4170-4344-8A8D-32DA1A5341A4}" destId="{E590B1A0-AD93-4876-8E81-C5F0A6377F0B}" srcOrd="8" destOrd="0" presId="urn:microsoft.com/office/officeart/2005/8/layout/vList4"/>
    <dgm:cxn modelId="{70B0BB5E-E552-4175-9F32-6C3587EE4987}" type="presParOf" srcId="{E590B1A0-AD93-4876-8E81-C5F0A6377F0B}" destId="{32D8DA9C-FA28-473E-88A5-EFAFC9DF6E72}" srcOrd="0" destOrd="0" presId="urn:microsoft.com/office/officeart/2005/8/layout/vList4"/>
    <dgm:cxn modelId="{44B7E922-E58B-417E-9433-B53CB822C3B9}" type="presParOf" srcId="{E590B1A0-AD93-4876-8E81-C5F0A6377F0B}" destId="{D1391351-9835-423C-BC77-F8B3E1910559}" srcOrd="1" destOrd="0" presId="urn:microsoft.com/office/officeart/2005/8/layout/vList4"/>
    <dgm:cxn modelId="{3BF6ED86-05FD-4DA0-909B-5213ABA9B961}" type="presParOf" srcId="{E590B1A0-AD93-4876-8E81-C5F0A6377F0B}" destId="{10F4DA5B-1A4D-4CDD-B8F9-466129C362F6}" srcOrd="2" destOrd="0" presId="urn:microsoft.com/office/officeart/2005/8/layout/vList4"/>
    <dgm:cxn modelId="{CF591810-DBCD-4738-B7EF-25B4DCE447E5}" type="presParOf" srcId="{6DEC49AF-4170-4344-8A8D-32DA1A5341A4}" destId="{A3D930D7-80BF-4072-A2DB-68BBFEE8973C}" srcOrd="9" destOrd="0" presId="urn:microsoft.com/office/officeart/2005/8/layout/vList4"/>
    <dgm:cxn modelId="{5F1C0791-9AE6-4F80-8D29-88235654DEEC}" type="presParOf" srcId="{6DEC49AF-4170-4344-8A8D-32DA1A5341A4}" destId="{0A66C8CF-48FB-4795-8931-EB92ED8E0CEA}" srcOrd="10" destOrd="0" presId="urn:microsoft.com/office/officeart/2005/8/layout/vList4"/>
    <dgm:cxn modelId="{7068061C-2496-41FC-B3F4-5227375D54B1}" type="presParOf" srcId="{0A66C8CF-48FB-4795-8931-EB92ED8E0CEA}" destId="{F7E409A8-F548-421C-95C8-F2D6A754A97B}" srcOrd="0" destOrd="0" presId="urn:microsoft.com/office/officeart/2005/8/layout/vList4"/>
    <dgm:cxn modelId="{BDB18CAB-BEE2-473B-9604-B1AA6F6088B7}" type="presParOf" srcId="{0A66C8CF-48FB-4795-8931-EB92ED8E0CEA}" destId="{0495589C-B715-418A-BF8A-94609A5E177B}" srcOrd="1" destOrd="0" presId="urn:microsoft.com/office/officeart/2005/8/layout/vList4"/>
    <dgm:cxn modelId="{B1552795-2ABF-451E-BB2F-6FBCF7FB9591}" type="presParOf" srcId="{0A66C8CF-48FB-4795-8931-EB92ED8E0CEA}" destId="{FA42E385-16EB-4900-95C8-DABF96ABBB61}" srcOrd="2" destOrd="0" presId="urn:microsoft.com/office/officeart/2005/8/layout/vList4"/>
  </dgm:cxnLst>
  <dgm:bg/>
  <dgm:whole/>
</dgm:dataModel>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F5DFB5-284F-4803-9980-39008506BBF8}" type="datetimeFigureOut">
              <a:rPr lang="fr-FR" smtClean="0"/>
              <a:pPr/>
              <a:t>19/11/2008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5FE4E2-2D1E-433B-B05B-F1C5345B134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latin typeface="Constantia" pitchFamily="18" charset="0"/>
              </a:rPr>
              <a:t>les environnements des applications d'aujourd'hui sont de plus en plus complexes et dynamiques compte tenu du grand nombre et de la diversité des acteurs en jeu.</a:t>
            </a:r>
          </a:p>
          <a:p>
            <a:pPr>
              <a:buNone/>
            </a:pPr>
            <a:endParaRPr lang="fr-FR" sz="1200" dirty="0" smtClean="0">
              <a:latin typeface="Constantia" pitchFamily="18" charset="0"/>
            </a:endParaRPr>
          </a:p>
          <a:p>
            <a:r>
              <a:rPr lang="fr-FR" sz="1200" dirty="0" smtClean="0">
                <a:latin typeface="Constantia" pitchFamily="18" charset="0"/>
              </a:rPr>
              <a:t>Pour palier à ces nouveaux problèmes de conception et faciliter la gestion de projets, de nouvelles méthodes de modélisation sont mises au point.</a:t>
            </a:r>
          </a:p>
          <a:p>
            <a:endParaRPr lang="fr-FR" sz="1200" dirty="0" smtClean="0">
              <a:latin typeface="Constantia" pitchFamily="18" charset="0"/>
            </a:endParaRPr>
          </a:p>
          <a:p>
            <a:r>
              <a:rPr lang="fr-FR" sz="1200" dirty="0" smtClean="0">
                <a:latin typeface="Constantia" pitchFamily="18" charset="0"/>
              </a:rPr>
              <a:t>Nous vous proposons aujourd'hui de vous présenter la notion </a:t>
            </a:r>
            <a:r>
              <a:rPr lang="fr-FR" sz="1200" dirty="0" smtClean="0">
                <a:latin typeface="Constantia" pitchFamily="18" charset="0"/>
              </a:rPr>
              <a:t>d'agent</a:t>
            </a:r>
            <a:endParaRPr lang="fr-FR" sz="1200" dirty="0" smtClean="0">
              <a:latin typeface="Constantia"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Trois fonction :ET, OU, XOR</a:t>
            </a:r>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17</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Dans la programmation monolithique,</a:t>
            </a:r>
            <a:r>
              <a:rPr lang="fr-FR" baseline="0" dirty="0" smtClean="0"/>
              <a:t> les unités de logiciel représentaient le programme dans sa globalité (non modulaire), entièrement spécifié par le programmeur et contrôlé par les système.</a:t>
            </a:r>
          </a:p>
          <a:p>
            <a:endParaRPr lang="fr-FR" baseline="0" dirty="0" smtClean="0"/>
          </a:p>
          <a:p>
            <a:r>
              <a:rPr lang="fr-FR" baseline="0" dirty="0" smtClean="0"/>
              <a:t>La programmation modulaire répondit à l’augmentation en terme de complexité, de besoins de mémoire des applications, ainsi qu’aux besoins de réutilisabilité. Par contre, l’état des unités (modules) restait toujours sous contrôle externe par instructions d’appel. </a:t>
            </a:r>
          </a:p>
          <a:p>
            <a:endParaRPr lang="fr-FR" baseline="0" dirty="0" smtClean="0"/>
          </a:p>
          <a:p>
            <a:r>
              <a:rPr lang="fr-FR" baseline="0" dirty="0" smtClean="0"/>
              <a:t>L’évolution logique fut la décomposition des programmes en objets. Ici, l’état des objets est encapsulé grâce à des </a:t>
            </a:r>
            <a:r>
              <a:rPr lang="fr-FR" baseline="0" dirty="0" smtClean="0">
                <a:solidFill>
                  <a:srgbClr val="FF0000"/>
                </a:solidFill>
              </a:rPr>
              <a:t>méthodes d’accès ou d’instanciation</a:t>
            </a:r>
            <a:r>
              <a:rPr lang="fr-FR" baseline="0" dirty="0" smtClean="0"/>
              <a:t>. Par contre, en programmation orientée objet classique, les objets sont considérés comme passifs et donc soumis au contrôle par envoi de messages et appels de méthodes. </a:t>
            </a:r>
          </a:p>
          <a:p>
            <a:endParaRPr lang="fr-FR" baseline="0" dirty="0" smtClean="0"/>
          </a:p>
          <a:p>
            <a:r>
              <a:rPr lang="fr-FR" baseline="0" dirty="0" smtClean="0"/>
              <a:t>Voila pourquoi la programmation orientée agent se propose de concevoir les agents comme des objets actifs avec initiative, un peu comme les acteurs en conception objet qui ont leur propre thread de contrôle et sont régis par des règles des buts, et des intentions.</a:t>
            </a:r>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z="1200" i="1" kern="1200" baseline="0" dirty="0" smtClean="0">
                <a:solidFill>
                  <a:schemeClr val="tx1"/>
                </a:solidFill>
                <a:latin typeface="+mn-lt"/>
                <a:ea typeface="+mn-ea"/>
                <a:cs typeface="+mn-cs"/>
              </a:rPr>
              <a:t>Classification multiple et dynamique : une fois créé par un autre objet, un objet ne peut changer</a:t>
            </a:r>
          </a:p>
          <a:p>
            <a:r>
              <a:rPr lang="fr-FR" sz="1200" kern="1200" baseline="0" dirty="0" smtClean="0">
                <a:solidFill>
                  <a:schemeClr val="tx1"/>
                </a:solidFill>
                <a:latin typeface="+mn-lt"/>
                <a:ea typeface="+mn-ea"/>
                <a:cs typeface="+mn-cs"/>
              </a:rPr>
              <a:t>de classe ou d’héritage. Si l’on pousse le concept d’agent logiciel plus loin, il devient</a:t>
            </a:r>
          </a:p>
          <a:p>
            <a:r>
              <a:rPr lang="fr-FR" sz="1200" kern="1200" baseline="0" dirty="0" smtClean="0">
                <a:solidFill>
                  <a:schemeClr val="tx1"/>
                </a:solidFill>
                <a:latin typeface="+mn-lt"/>
                <a:ea typeface="+mn-ea"/>
                <a:cs typeface="+mn-cs"/>
              </a:rPr>
              <a:t>possible pour des agents de muter et de changer de classe ;</a:t>
            </a:r>
          </a:p>
          <a:p>
            <a:r>
              <a:rPr lang="fr-FR" sz="1200" kern="1200" baseline="0" dirty="0" smtClean="0">
                <a:solidFill>
                  <a:schemeClr val="tx1"/>
                </a:solidFill>
                <a:latin typeface="+mn-lt"/>
                <a:ea typeface="+mn-ea"/>
                <a:cs typeface="+mn-cs"/>
              </a:rPr>
              <a:t>les attributs et méthodes possédés par les objets</a:t>
            </a:r>
          </a:p>
          <a:p>
            <a:r>
              <a:rPr lang="fr-FR" sz="1200" kern="1200" baseline="0" dirty="0" smtClean="0">
                <a:solidFill>
                  <a:schemeClr val="tx1"/>
                </a:solidFill>
                <a:latin typeface="+mn-lt"/>
                <a:ea typeface="+mn-ea"/>
                <a:cs typeface="+mn-cs"/>
              </a:rPr>
              <a:t>sont définis par leur classe</a:t>
            </a:r>
          </a:p>
          <a:p>
            <a:r>
              <a:rPr lang="fr-FR" sz="1200" i="1" kern="1200" baseline="0" dirty="0" smtClean="0">
                <a:solidFill>
                  <a:schemeClr val="tx1"/>
                </a:solidFill>
                <a:latin typeface="+mn-lt"/>
                <a:ea typeface="+mn-ea"/>
                <a:cs typeface="+mn-cs"/>
              </a:rPr>
              <a:t>Analogie à la nature : les caractéristiques d’autonomie dynamique et de non-déterminisme</a:t>
            </a:r>
          </a:p>
          <a:p>
            <a:r>
              <a:rPr lang="fr-FR" sz="1200" kern="1200" baseline="0" dirty="0" smtClean="0">
                <a:solidFill>
                  <a:schemeClr val="tx1"/>
                </a:solidFill>
                <a:latin typeface="+mn-lt"/>
                <a:ea typeface="+mn-ea"/>
                <a:cs typeface="+mn-cs"/>
              </a:rPr>
              <a:t>rendent les agents plus proches des systèmes naturels que n’en sont les objets. La notion</a:t>
            </a:r>
          </a:p>
          <a:p>
            <a:r>
              <a:rPr lang="fr-FR" sz="1200" kern="1200" baseline="0" dirty="0" smtClean="0">
                <a:solidFill>
                  <a:schemeClr val="tx1"/>
                </a:solidFill>
                <a:latin typeface="+mn-lt"/>
                <a:ea typeface="+mn-ea"/>
                <a:cs typeface="+mn-cs"/>
              </a:rPr>
              <a:t>de système ouvert avec apparition et disparition d’agents, va aussi dans ce sens.</a:t>
            </a:r>
          </a:p>
          <a:p>
            <a:r>
              <a:rPr lang="fr-FR" sz="1200" kern="1200" baseline="0" dirty="0" smtClean="0">
                <a:solidFill>
                  <a:schemeClr val="tx1"/>
                </a:solidFill>
                <a:latin typeface="+mn-lt"/>
                <a:ea typeface="+mn-ea"/>
                <a:cs typeface="+mn-cs"/>
              </a:rPr>
              <a:t>En définitive, les agents peuvent être vus comme des objets ayant des règles structurelles</a:t>
            </a:r>
          </a:p>
          <a:p>
            <a:r>
              <a:rPr lang="fr-FR" sz="1200" kern="1200" baseline="0" dirty="0" smtClean="0">
                <a:solidFill>
                  <a:schemeClr val="tx1"/>
                </a:solidFill>
                <a:latin typeface="+mn-lt"/>
                <a:ea typeface="+mn-ea"/>
                <a:cs typeface="+mn-cs"/>
              </a:rPr>
              <a:t>ou comportementales supplémentaires – définies par des stéréotypes ou des extensions du</a:t>
            </a:r>
          </a:p>
          <a:p>
            <a:r>
              <a:rPr lang="fr-FR" sz="1200" kern="1200" baseline="0" dirty="0" err="1" smtClean="0">
                <a:solidFill>
                  <a:schemeClr val="tx1"/>
                </a:solidFill>
                <a:latin typeface="+mn-lt"/>
                <a:ea typeface="+mn-ea"/>
                <a:cs typeface="+mn-cs"/>
              </a:rPr>
              <a:t>métamodèle</a:t>
            </a:r>
            <a:r>
              <a:rPr lang="fr-FR" sz="1200" kern="1200" baseline="0" dirty="0" smtClean="0">
                <a:solidFill>
                  <a:schemeClr val="tx1"/>
                </a:solidFill>
                <a:latin typeface="+mn-lt"/>
                <a:ea typeface="+mn-ea"/>
                <a:cs typeface="+mn-cs"/>
              </a:rPr>
              <a:t>. La plupart des concepts manipulés par la communauté agent peuvent être</a:t>
            </a:r>
          </a:p>
          <a:p>
            <a:r>
              <a:rPr lang="fr-FR" sz="1200" kern="1200" baseline="0" dirty="0" smtClean="0">
                <a:solidFill>
                  <a:schemeClr val="tx1"/>
                </a:solidFill>
                <a:latin typeface="+mn-lt"/>
                <a:ea typeface="+mn-ea"/>
                <a:cs typeface="+mn-cs"/>
              </a:rPr>
              <a:t>modélisés en objet (ontologie, dynamique d’état, ...) mais certains axes sont encore peu explorés.</a:t>
            </a:r>
          </a:p>
          <a:p>
            <a:r>
              <a:rPr lang="fr-FR" sz="1200" kern="1200" baseline="0" dirty="0" smtClean="0">
                <a:solidFill>
                  <a:schemeClr val="tx1"/>
                </a:solidFill>
                <a:latin typeface="+mn-lt"/>
                <a:ea typeface="+mn-ea"/>
                <a:cs typeface="+mn-cs"/>
              </a:rPr>
              <a:t>Il semble aussi que la caractéristique d’autonomie (qu’elle soit dynamique ou non-</a:t>
            </a:r>
          </a:p>
          <a:p>
            <a:r>
              <a:rPr lang="fr-FR" sz="1200" kern="1200" baseline="0" dirty="0" smtClean="0">
                <a:solidFill>
                  <a:schemeClr val="tx1"/>
                </a:solidFill>
                <a:latin typeface="+mn-lt"/>
                <a:ea typeface="+mn-ea"/>
                <a:cs typeface="+mn-cs"/>
              </a:rPr>
              <a:t>32 Gauthier Picard</a:t>
            </a:r>
          </a:p>
          <a:p>
            <a:r>
              <a:rPr lang="fr-FR" sz="1200" kern="1200" baseline="0" dirty="0" smtClean="0">
                <a:solidFill>
                  <a:schemeClr val="tx1"/>
                </a:solidFill>
                <a:latin typeface="+mn-lt"/>
                <a:ea typeface="+mn-ea"/>
                <a:cs typeface="+mn-cs"/>
              </a:rPr>
              <a:t>2.1. L'</a:t>
            </a:r>
            <a:r>
              <a:rPr lang="fr-FR" sz="1200" kern="1200" baseline="0" dirty="0" err="1" smtClean="0">
                <a:solidFill>
                  <a:schemeClr val="tx1"/>
                </a:solidFill>
                <a:latin typeface="+mn-lt"/>
                <a:ea typeface="+mn-ea"/>
                <a:cs typeface="+mn-cs"/>
              </a:rPr>
              <a:t>inuence</a:t>
            </a:r>
            <a:r>
              <a:rPr lang="fr-FR" sz="1200" kern="1200" baseline="0" dirty="0" smtClean="0">
                <a:solidFill>
                  <a:schemeClr val="tx1"/>
                </a:solidFill>
                <a:latin typeface="+mn-lt"/>
                <a:ea typeface="+mn-ea"/>
                <a:cs typeface="+mn-cs"/>
              </a:rPr>
              <a:t> du paradigme objet</a:t>
            </a:r>
          </a:p>
          <a:p>
            <a:r>
              <a:rPr lang="fr-FR" sz="1200" kern="1200" baseline="0" dirty="0" smtClean="0">
                <a:solidFill>
                  <a:schemeClr val="tx1"/>
                </a:solidFill>
                <a:latin typeface="+mn-lt"/>
                <a:ea typeface="+mn-ea"/>
                <a:cs typeface="+mn-cs"/>
              </a:rPr>
              <a:t>déterministe) d’un agent reste le point difficile de la conception d’agent – comme cela l’est</a:t>
            </a:r>
          </a:p>
          <a:p>
            <a:r>
              <a:rPr lang="fr-FR" sz="1200" kern="1200" baseline="0" dirty="0" smtClean="0">
                <a:solidFill>
                  <a:schemeClr val="tx1"/>
                </a:solidFill>
                <a:latin typeface="+mn-lt"/>
                <a:ea typeface="+mn-ea"/>
                <a:cs typeface="+mn-cs"/>
              </a:rPr>
              <a:t>toujours dans le domaine de l’intelligence artificielle. Le problème étant de trouver le bon</a:t>
            </a:r>
          </a:p>
          <a:p>
            <a:r>
              <a:rPr lang="fr-FR" sz="1200" kern="1200" baseline="0" dirty="0" smtClean="0">
                <a:solidFill>
                  <a:schemeClr val="tx1"/>
                </a:solidFill>
                <a:latin typeface="+mn-lt"/>
                <a:ea typeface="+mn-ea"/>
                <a:cs typeface="+mn-cs"/>
              </a:rPr>
              <a:t>niveau d’abstraction permettant de qualifier un agent d’autonome ou non. En effet, un agent</a:t>
            </a:r>
          </a:p>
          <a:p>
            <a:r>
              <a:rPr lang="fr-FR" sz="1200" kern="1200" baseline="0" dirty="0" smtClean="0">
                <a:solidFill>
                  <a:schemeClr val="tx1"/>
                </a:solidFill>
                <a:latin typeface="+mn-lt"/>
                <a:ea typeface="+mn-ea"/>
                <a:cs typeface="+mn-cs"/>
              </a:rPr>
              <a:t>reste toujours dépendant du système d’exploitation ou de la plate-forme sur laquelle il s’exécute,</a:t>
            </a:r>
          </a:p>
          <a:p>
            <a:r>
              <a:rPr lang="fr-FR" sz="1200" kern="1200" baseline="0" dirty="0" smtClean="0">
                <a:solidFill>
                  <a:schemeClr val="tx1"/>
                </a:solidFill>
                <a:latin typeface="+mn-lt"/>
                <a:ea typeface="+mn-ea"/>
                <a:cs typeface="+mn-cs"/>
              </a:rPr>
              <a:t>mais pas vis-à-vis des autres agents ou des objets qui l’entourent.</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dans un environnement physique, dont</a:t>
            </a:r>
          </a:p>
          <a:p>
            <a:r>
              <a:rPr lang="fr-FR" sz="1200" kern="1200" baseline="0" dirty="0" smtClean="0">
                <a:solidFill>
                  <a:schemeClr val="tx1"/>
                </a:solidFill>
                <a:latin typeface="+mn-lt"/>
                <a:ea typeface="+mn-ea"/>
                <a:cs typeface="+mn-cs"/>
              </a:rPr>
              <a:t>les actions concernent des modifications des objets l’entourant, et les </a:t>
            </a:r>
            <a:r>
              <a:rPr lang="fr-FR" sz="1200" i="1" kern="1200" baseline="0" dirty="0" smtClean="0">
                <a:solidFill>
                  <a:schemeClr val="tx1"/>
                </a:solidFill>
                <a:latin typeface="+mn-lt"/>
                <a:ea typeface="+mn-ea"/>
                <a:cs typeface="+mn-cs"/>
              </a:rPr>
              <a:t>agents communicants</a:t>
            </a:r>
          </a:p>
          <a:p>
            <a:r>
              <a:rPr lang="fr-FR" sz="1200" kern="1200" baseline="0" dirty="0" smtClean="0">
                <a:solidFill>
                  <a:schemeClr val="tx1"/>
                </a:solidFill>
                <a:latin typeface="+mn-lt"/>
                <a:ea typeface="+mn-ea"/>
                <a:cs typeface="+mn-cs"/>
              </a:rPr>
              <a:t>dont les actions sont purement sociales (envoi de messages, d’intentions, etc.).</a:t>
            </a:r>
          </a:p>
          <a:p>
            <a:r>
              <a:rPr lang="fr-FR" dirty="0" smtClean="0"/>
              <a:t>capables de maintenir leur viabilité dans des environnements dynamiques,</a:t>
            </a:r>
          </a:p>
          <a:p>
            <a:r>
              <a:rPr lang="fr-FR" dirty="0" smtClean="0"/>
              <a:t>sans contrôleur extérieur ;</a:t>
            </a:r>
          </a:p>
          <a:p>
            <a:r>
              <a:rPr lang="fr-FR" sz="1200" kern="1200" baseline="0" dirty="0" smtClean="0">
                <a:solidFill>
                  <a:schemeClr val="tx1"/>
                </a:solidFill>
                <a:latin typeface="+mn-lt"/>
                <a:ea typeface="+mn-ea"/>
                <a:cs typeface="+mn-cs"/>
              </a:rPr>
              <a:t>Dans le cas des agents, ils ne sont pas définis au niveau des</a:t>
            </a:r>
          </a:p>
          <a:p>
            <a:r>
              <a:rPr lang="fr-FR" sz="1200" kern="1200" baseline="0" dirty="0" smtClean="0">
                <a:solidFill>
                  <a:schemeClr val="tx1"/>
                </a:solidFill>
                <a:latin typeface="+mn-lt"/>
                <a:ea typeface="+mn-ea"/>
                <a:cs typeface="+mn-cs"/>
              </a:rPr>
              <a:t>classes mais au niveau des instances de classe</a:t>
            </a:r>
          </a:p>
          <a:p>
            <a:endParaRPr lang="fr-FR" dirty="0" smtClean="0"/>
          </a:p>
          <a:p>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a:t>
            </a:r>
            <a:r>
              <a:rPr lang="fr-FR" baseline="0" dirty="0" smtClean="0"/>
              <a:t> systèmes naturels comme les colonies de fourmis se placent en haut des 2 échelles que sont les notions de « proactif » et « d’inattendu »</a:t>
            </a:r>
          </a:p>
          <a:p>
            <a:endParaRPr lang="fr-FR" baseline="0" dirty="0" smtClean="0"/>
          </a:p>
          <a:p>
            <a:r>
              <a:rPr lang="fr-FR" baseline="0" dirty="0" smtClean="0"/>
              <a:t>Concernant les interactions entre agents, comparées aux interactions objet à objet… </a:t>
            </a:r>
            <a:r>
              <a:rPr lang="fr-FR" baseline="0" dirty="0" err="1" smtClean="0"/>
              <a:t>cf</a:t>
            </a:r>
            <a:r>
              <a:rPr lang="fr-FR" baseline="0" dirty="0" smtClean="0"/>
              <a:t> : 3)</a:t>
            </a:r>
          </a:p>
          <a:p>
            <a:r>
              <a:rPr lang="fr-FR" sz="1200" dirty="0" smtClean="0">
                <a:latin typeface="Constantia" pitchFamily="18" charset="0"/>
              </a:rPr>
              <a:t>comme par exemple avec les actes de langage FIPA ACL ou KQML ACL</a:t>
            </a:r>
            <a:endParaRPr lang="fr-FR" baseline="0" dirty="0" smtClean="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8</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Un langage qui est devenu indispensable car il permet de modéliser l’approche objet qui est beaucoup moins intuitive que</a:t>
            </a:r>
            <a:r>
              <a:rPr lang="fr-FR" sz="1200" baseline="0" dirty="0" smtClean="0"/>
              <a:t> l’approche fonctionnelle. L’approche objet s’est imposé d’elle-même grâce aux grandes possibilités qu’elle apportait. Cependant une mauvaise conception pouvait ruiner un projet. C’est là que UML intervient.(source </a:t>
            </a:r>
            <a:r>
              <a:rPr lang="fr-FR" sz="1200" baseline="0" dirty="0" err="1" smtClean="0"/>
              <a:t>abdel</a:t>
            </a:r>
            <a:r>
              <a:rPr lang="fr-FR" sz="1200" baseline="0" dirty="0" smtClean="0"/>
              <a:t> sur le site comment sa marche)</a:t>
            </a:r>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UML (</a:t>
            </a:r>
            <a:r>
              <a:rPr lang="fr-FR" dirty="0" err="1" smtClean="0"/>
              <a:t>Unified</a:t>
            </a:r>
            <a:r>
              <a:rPr lang="fr-FR" dirty="0" smtClean="0"/>
              <a:t> </a:t>
            </a:r>
            <a:r>
              <a:rPr lang="fr-FR" dirty="0" err="1" smtClean="0"/>
              <a:t>Modeling</a:t>
            </a:r>
            <a:r>
              <a:rPr lang="fr-FR" dirty="0" smtClean="0"/>
              <a:t> </a:t>
            </a:r>
            <a:r>
              <a:rPr lang="fr-FR" dirty="0" err="1" smtClean="0"/>
              <a:t>Language</a:t>
            </a:r>
            <a:r>
              <a:rPr lang="fr-FR" dirty="0" smtClean="0"/>
              <a:t>, traduisez "langage de modélisation objet unifié") est né de la fusion des trois méthodes qui ont le plus influencé la </a:t>
            </a:r>
          </a:p>
          <a:p>
            <a:r>
              <a:rPr lang="fr-FR" dirty="0" smtClean="0"/>
              <a:t>modélisation objet au milieu des années 90 : OMT, </a:t>
            </a:r>
            <a:r>
              <a:rPr lang="fr-FR" dirty="0" err="1" smtClean="0"/>
              <a:t>Booch</a:t>
            </a:r>
            <a:r>
              <a:rPr lang="fr-FR" dirty="0" smtClean="0"/>
              <a:t> et OOSE.</a:t>
            </a:r>
          </a:p>
          <a:p>
            <a:r>
              <a:rPr lang="fr-FR" dirty="0" smtClean="0"/>
              <a:t>Or, rien dans les concepts de base de l'approche objet ne dicte comment modéliser la structure objet d'un système de manière pertinente. Quels moyens doit-on alors utiliser pour mener une analyse qui respecte les concepts objet ? Sans un cadre méthodologique approprié, la dérive fonctionnelle de la conception est inévitable... Beaucoup l'ont appris à leurs dépends.</a:t>
            </a:r>
          </a:p>
          <a:p>
            <a:r>
              <a:rPr lang="fr-FR" dirty="0" smtClean="0"/>
              <a:t>Plus de 50 méthodes objet sont apparues durant le milieu des années 90 </a:t>
            </a:r>
          </a:p>
          <a:p>
            <a:r>
              <a:rPr lang="fr-FR" dirty="0" smtClean="0"/>
              <a:t>(</a:t>
            </a:r>
            <a:r>
              <a:rPr lang="fr-FR" dirty="0" err="1" smtClean="0"/>
              <a:t>Booch</a:t>
            </a:r>
            <a:r>
              <a:rPr lang="fr-FR" dirty="0" smtClean="0"/>
              <a:t>, Classe-Relation, Fusion, HOOD, OMT, OOA, OOD, OOM, OOSE...).</a:t>
            </a:r>
          </a:p>
          <a:p>
            <a:r>
              <a:rPr lang="fr-FR" dirty="0" smtClean="0"/>
              <a:t>Le succès UML a poussé les </a:t>
            </a:r>
            <a:r>
              <a:rPr lang="fr-FR" dirty="0" err="1" smtClean="0"/>
              <a:t>developpeurs</a:t>
            </a:r>
            <a:r>
              <a:rPr lang="fr-FR" dirty="0" smtClean="0"/>
              <a:t> a amélioré cette méthode. Parmi ces différentes extensions proposées,</a:t>
            </a:r>
            <a:r>
              <a:rPr lang="fr-FR" baseline="0" dirty="0" smtClean="0"/>
              <a:t> c’est AUML qui tirer son épingle du jeu et qui devient </a:t>
            </a:r>
            <a:r>
              <a:rPr lang="fr-FR" baseline="0" dirty="0" err="1" smtClean="0"/>
              <a:t>officielement</a:t>
            </a:r>
            <a:r>
              <a:rPr lang="fr-FR" baseline="0" dirty="0" smtClean="0"/>
              <a:t> l’extension UML pour la gestion AGENT. UML étant largement utilisé, AUML l’est tout autant dès que l’on a besoin de connaître les interactions entre les agents.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12</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fr-FR" sz="1200" dirty="0" smtClean="0"/>
              <a:t>Développer une sémantique , un méta-modèle et une syntaxe abstraite commune et indépendante pour la méthodologie agent. Plus</a:t>
            </a:r>
            <a:r>
              <a:rPr lang="fr-FR" sz="1200" baseline="0" dirty="0" smtClean="0"/>
              <a:t> </a:t>
            </a:r>
            <a:r>
              <a:rPr lang="fr-FR" sz="1200" baseline="0" dirty="0" err="1" smtClean="0"/>
              <a:t>précisement</a:t>
            </a:r>
            <a:r>
              <a:rPr lang="fr-FR" sz="1200" baseline="0" dirty="0" smtClean="0"/>
              <a:t> sur les protocoles d’interaction(source </a:t>
            </a:r>
            <a:r>
              <a:rPr lang="fr-FR" sz="1200" baseline="0" dirty="0" err="1" smtClean="0"/>
              <a:t>these</a:t>
            </a:r>
            <a:r>
              <a:rPr lang="fr-FR" sz="1200" baseline="0" dirty="0" smtClean="0"/>
              <a:t> de </a:t>
            </a:r>
            <a:r>
              <a:rPr lang="fr-FR" sz="1200" baseline="0" dirty="0" err="1" smtClean="0"/>
              <a:t>ricordel</a:t>
            </a:r>
            <a:r>
              <a:rPr lang="fr-FR" sz="1200" baseline="0" dirty="0" smtClean="0"/>
              <a:t>)</a:t>
            </a:r>
          </a:p>
          <a:p>
            <a:r>
              <a:rPr lang="fr-FR" sz="1200" baseline="0" dirty="0" smtClean="0"/>
              <a:t>AUML est une extension de UML</a:t>
            </a:r>
          </a:p>
          <a:p>
            <a:r>
              <a:rPr lang="fr-FR" sz="1200" kern="1200" dirty="0" smtClean="0">
                <a:solidFill>
                  <a:schemeClr val="tx1"/>
                </a:solidFill>
                <a:latin typeface="+mn-lt"/>
                <a:ea typeface="+mn-ea"/>
                <a:cs typeface="+mn-cs"/>
              </a:rPr>
              <a:t>Une classe d'agent représente un agent ou un</a:t>
            </a:r>
          </a:p>
          <a:p>
            <a:r>
              <a:rPr lang="fr-FR" sz="1200" kern="1200" dirty="0" smtClean="0">
                <a:solidFill>
                  <a:schemeClr val="tx1"/>
                </a:solidFill>
                <a:latin typeface="+mn-lt"/>
                <a:ea typeface="+mn-ea"/>
                <a:cs typeface="+mn-cs"/>
              </a:rPr>
              <a:t>groupe d'agents pouvant jouer un rôle ou avoir un</a:t>
            </a:r>
          </a:p>
          <a:p>
            <a:r>
              <a:rPr lang="fr-FR" sz="1200" kern="1200" dirty="0" smtClean="0">
                <a:solidFill>
                  <a:schemeClr val="tx1"/>
                </a:solidFill>
                <a:latin typeface="+mn-lt"/>
                <a:ea typeface="+mn-ea"/>
                <a:cs typeface="+mn-cs"/>
              </a:rPr>
              <a:t>comportement déterminé</a:t>
            </a:r>
          </a:p>
          <a:p>
            <a:endParaRPr lang="fr-FR" sz="1200" baseline="0" dirty="0" smtClean="0"/>
          </a:p>
          <a:p>
            <a:r>
              <a:rPr lang="fr-FR" sz="1200" kern="1200" dirty="0" smtClean="0">
                <a:solidFill>
                  <a:schemeClr val="tx1"/>
                </a:solidFill>
                <a:latin typeface="+mn-lt"/>
                <a:ea typeface="+mn-ea"/>
                <a:cs typeface="+mn-cs"/>
              </a:rPr>
              <a:t>Autonomie;</a:t>
            </a:r>
          </a:p>
          <a:p>
            <a:r>
              <a:rPr lang="fr-FR" sz="1200" kern="1200" dirty="0" smtClean="0">
                <a:solidFill>
                  <a:schemeClr val="tx1"/>
                </a:solidFill>
                <a:latin typeface="+mn-lt"/>
                <a:ea typeface="+mn-ea"/>
                <a:cs typeface="+mn-cs"/>
              </a:rPr>
              <a:t>Pro et réactivité ;</a:t>
            </a:r>
          </a:p>
          <a:p>
            <a:r>
              <a:rPr lang="fr-FR" sz="1200" kern="1200" dirty="0" smtClean="0">
                <a:solidFill>
                  <a:schemeClr val="tx1"/>
                </a:solidFill>
                <a:latin typeface="+mn-lt"/>
                <a:ea typeface="+mn-ea"/>
                <a:cs typeface="+mn-cs"/>
              </a:rPr>
              <a:t>Communication à base d'actes de langage ;</a:t>
            </a:r>
          </a:p>
          <a:p>
            <a:r>
              <a:rPr lang="fr-FR" sz="1200" kern="1200" dirty="0" smtClean="0">
                <a:solidFill>
                  <a:schemeClr val="tx1"/>
                </a:solidFill>
                <a:latin typeface="+mn-lt"/>
                <a:ea typeface="+mn-ea"/>
                <a:cs typeface="+mn-cs"/>
              </a:rPr>
              <a:t>Architecture interne plus complexe</a:t>
            </a:r>
          </a:p>
          <a:p>
            <a:r>
              <a:rPr lang="fr-FR" sz="1200" kern="1200" dirty="0" smtClean="0">
                <a:solidFill>
                  <a:schemeClr val="tx1"/>
                </a:solidFill>
                <a:latin typeface="+mn-lt"/>
                <a:ea typeface="+mn-ea"/>
                <a:cs typeface="+mn-cs"/>
              </a:rPr>
              <a:t>Une classe d'agent comporte :</a:t>
            </a:r>
          </a:p>
          <a:p>
            <a:r>
              <a:rPr lang="fr-FR" sz="1200" kern="1200" dirty="0" smtClean="0">
                <a:solidFill>
                  <a:schemeClr val="tx1"/>
                </a:solidFill>
                <a:latin typeface="+mn-lt"/>
                <a:ea typeface="+mn-ea"/>
                <a:cs typeface="+mn-cs"/>
              </a:rPr>
              <a:t>Description de la classe d'agent et des rôles;</a:t>
            </a:r>
          </a:p>
          <a:p>
            <a:r>
              <a:rPr lang="fr-FR" sz="1200" kern="1200" dirty="0" smtClean="0">
                <a:solidFill>
                  <a:schemeClr val="tx1"/>
                </a:solidFill>
                <a:latin typeface="+mn-lt"/>
                <a:ea typeface="+mn-ea"/>
                <a:cs typeface="+mn-cs"/>
              </a:rPr>
              <a:t>Description de l'état interne ;</a:t>
            </a:r>
          </a:p>
          <a:p>
            <a:r>
              <a:rPr lang="fr-FR" sz="1200" kern="1200" dirty="0" smtClean="0">
                <a:solidFill>
                  <a:schemeClr val="tx1"/>
                </a:solidFill>
                <a:latin typeface="+mn-lt"/>
                <a:ea typeface="+mn-ea"/>
                <a:cs typeface="+mn-cs"/>
              </a:rPr>
              <a:t>Actions, méthodes et services fournis ;</a:t>
            </a:r>
          </a:p>
          <a:p>
            <a:r>
              <a:rPr lang="fr-FR" sz="1200" kern="1200" dirty="0" smtClean="0">
                <a:solidFill>
                  <a:schemeClr val="tx1"/>
                </a:solidFill>
                <a:latin typeface="+mn-lt"/>
                <a:ea typeface="+mn-ea"/>
                <a:cs typeface="+mn-cs"/>
              </a:rPr>
              <a:t>Messages échangés</a:t>
            </a:r>
          </a:p>
          <a:p>
            <a:r>
              <a:rPr lang="fr-FR" sz="1200" kern="1200" dirty="0" smtClean="0">
                <a:solidFill>
                  <a:schemeClr val="tx1"/>
                </a:solidFill>
                <a:latin typeface="+mn-lt"/>
                <a:ea typeface="+mn-ea"/>
                <a:cs typeface="+mn-cs"/>
              </a:rPr>
              <a:t>Diagrammes de séquences ;</a:t>
            </a:r>
          </a:p>
          <a:p>
            <a:r>
              <a:rPr lang="fr-FR" sz="1200" kern="1200" dirty="0" smtClean="0">
                <a:solidFill>
                  <a:schemeClr val="tx1"/>
                </a:solidFill>
                <a:latin typeface="+mn-lt"/>
                <a:ea typeface="+mn-ea"/>
                <a:cs typeface="+mn-cs"/>
              </a:rPr>
              <a:t>Diagrammes de collaboration ;</a:t>
            </a:r>
          </a:p>
          <a:p>
            <a:r>
              <a:rPr lang="fr-FR" sz="1200" kern="1200" dirty="0" smtClean="0">
                <a:solidFill>
                  <a:schemeClr val="tx1"/>
                </a:solidFill>
                <a:latin typeface="+mn-lt"/>
                <a:ea typeface="+mn-ea"/>
                <a:cs typeface="+mn-cs"/>
              </a:rPr>
              <a:t>Diagrammes d'activités ;</a:t>
            </a:r>
          </a:p>
          <a:p>
            <a:r>
              <a:rPr lang="fr-FR" sz="1200" kern="1200" dirty="0" smtClean="0">
                <a:solidFill>
                  <a:schemeClr val="tx1"/>
                </a:solidFill>
                <a:latin typeface="+mn-lt"/>
                <a:ea typeface="+mn-ea"/>
                <a:cs typeface="+mn-cs"/>
              </a:rPr>
              <a:t>Diagrammes d'</a:t>
            </a:r>
            <a:r>
              <a:rPr lang="fr-FR" sz="1200" kern="1200" dirty="0" err="1" smtClean="0">
                <a:solidFill>
                  <a:schemeClr val="tx1"/>
                </a:solidFill>
                <a:latin typeface="+mn-lt"/>
                <a:ea typeface="+mn-ea"/>
                <a:cs typeface="+mn-cs"/>
              </a:rPr>
              <a:t>états–transitions</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Diagramme d'états-transitions :</a:t>
            </a:r>
          </a:p>
          <a:p>
            <a:r>
              <a:rPr lang="fr-FR" sz="1200" kern="1200" dirty="0" smtClean="0">
                <a:solidFill>
                  <a:schemeClr val="tx1"/>
                </a:solidFill>
                <a:latin typeface="+mn-lt"/>
                <a:ea typeface="+mn-ea"/>
                <a:cs typeface="+mn-cs"/>
              </a:rPr>
              <a:t>Décrit les changements d'état lors des échanges entre</a:t>
            </a:r>
          </a:p>
          <a:p>
            <a:r>
              <a:rPr lang="fr-FR" sz="1200" kern="1200" dirty="0" smtClean="0">
                <a:solidFill>
                  <a:schemeClr val="tx1"/>
                </a:solidFill>
                <a:latin typeface="+mn-lt"/>
                <a:ea typeface="+mn-ea"/>
                <a:cs typeface="+mn-cs"/>
              </a:rPr>
              <a:t>agents ;</a:t>
            </a:r>
          </a:p>
          <a:p>
            <a:r>
              <a:rPr lang="fr-FR" sz="1200" kern="1200" dirty="0" smtClean="0">
                <a:solidFill>
                  <a:schemeClr val="tx1"/>
                </a:solidFill>
                <a:latin typeface="+mn-lt"/>
                <a:ea typeface="+mn-ea"/>
                <a:cs typeface="+mn-cs"/>
              </a:rPr>
              <a:t>Facilite la description des contraintes sur les</a:t>
            </a:r>
          </a:p>
          <a:p>
            <a:r>
              <a:rPr lang="fr-FR" sz="1200" kern="1200" dirty="0" smtClean="0">
                <a:solidFill>
                  <a:schemeClr val="tx1"/>
                </a:solidFill>
                <a:latin typeface="+mn-lt"/>
                <a:ea typeface="+mn-ea"/>
                <a:cs typeface="+mn-cs"/>
              </a:rPr>
              <a:t>protocoles</a:t>
            </a: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14</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i="0" kern="1200" baseline="0" dirty="0" smtClean="0">
                <a:solidFill>
                  <a:schemeClr val="tx1"/>
                </a:solidFill>
                <a:latin typeface="+mn-lt"/>
                <a:ea typeface="+mn-ea"/>
                <a:cs typeface="+mn-cs"/>
              </a:rPr>
              <a:t>Une classe d'agent représente un agent ou un</a:t>
            </a:r>
          </a:p>
          <a:p>
            <a:r>
              <a:rPr lang="fr-FR" sz="1200" i="0" kern="1200" baseline="0" dirty="0" smtClean="0">
                <a:solidFill>
                  <a:schemeClr val="tx1"/>
                </a:solidFill>
                <a:latin typeface="+mn-lt"/>
                <a:ea typeface="+mn-ea"/>
                <a:cs typeface="+mn-cs"/>
              </a:rPr>
              <a:t>groupe d'agents pouvant jouer un rôle ou avoir un</a:t>
            </a:r>
          </a:p>
          <a:p>
            <a:r>
              <a:rPr lang="fr-FR" sz="1200" i="0" kern="1200" baseline="0" dirty="0" smtClean="0">
                <a:solidFill>
                  <a:schemeClr val="tx1"/>
                </a:solidFill>
                <a:latin typeface="+mn-lt"/>
                <a:ea typeface="+mn-ea"/>
                <a:cs typeface="+mn-cs"/>
              </a:rPr>
              <a:t>comportement déterminé</a:t>
            </a:r>
          </a:p>
          <a:p>
            <a:r>
              <a:rPr lang="fr-FR" sz="1200" kern="1200" baseline="0" dirty="0" smtClean="0">
                <a:solidFill>
                  <a:schemeClr val="tx1"/>
                </a:solidFill>
                <a:latin typeface="+mn-lt"/>
                <a:ea typeface="+mn-ea"/>
                <a:cs typeface="+mn-cs"/>
              </a:rPr>
              <a:t>Actions :</a:t>
            </a:r>
          </a:p>
          <a:p>
            <a:r>
              <a:rPr lang="fr-FR" sz="1200" kern="1200" baseline="0" dirty="0" smtClean="0">
                <a:solidFill>
                  <a:schemeClr val="tx1"/>
                </a:solidFill>
                <a:latin typeface="+mn-lt"/>
                <a:ea typeface="+mn-ea"/>
                <a:cs typeface="+mn-cs"/>
              </a:rPr>
              <a:t> Type = </a:t>
            </a:r>
            <a:r>
              <a:rPr lang="fr-FR" sz="1200" i="1" kern="1200" baseline="0" dirty="0" err="1" smtClean="0">
                <a:solidFill>
                  <a:schemeClr val="tx1"/>
                </a:solidFill>
                <a:latin typeface="+mn-lt"/>
                <a:ea typeface="+mn-ea"/>
                <a:cs typeface="+mn-cs"/>
              </a:rPr>
              <a:t>pro-active</a:t>
            </a:r>
            <a:r>
              <a:rPr lang="fr-FR" sz="1200" i="1" kern="1200" baseline="0" dirty="0" smtClean="0">
                <a:solidFill>
                  <a:schemeClr val="tx1"/>
                </a:solidFill>
                <a:latin typeface="+mn-lt"/>
                <a:ea typeface="+mn-ea"/>
                <a:cs typeface="+mn-cs"/>
              </a:rPr>
              <a:t> et réactive ;</a:t>
            </a:r>
          </a:p>
          <a:p>
            <a:r>
              <a:rPr lang="fr-FR" sz="1200" kern="1200" baseline="0" dirty="0" smtClean="0">
                <a:solidFill>
                  <a:schemeClr val="tx1"/>
                </a:solidFill>
                <a:latin typeface="+mn-lt"/>
                <a:ea typeface="+mn-ea"/>
                <a:cs typeface="+mn-cs"/>
              </a:rPr>
              <a:t> Signature = visibilité + nom + liste de paramètres ;</a:t>
            </a:r>
          </a:p>
          <a:p>
            <a:r>
              <a:rPr lang="fr-FR" sz="1200" kern="1200" baseline="0" dirty="0" smtClean="0">
                <a:solidFill>
                  <a:schemeClr val="tx1"/>
                </a:solidFill>
                <a:latin typeface="+mn-lt"/>
                <a:ea typeface="+mn-ea"/>
                <a:cs typeface="+mn-cs"/>
              </a:rPr>
              <a:t> Sémantique = pré + post conditions + effets +</a:t>
            </a:r>
          </a:p>
          <a:p>
            <a:r>
              <a:rPr lang="fr-FR" sz="1200" kern="1200" baseline="0" dirty="0" smtClean="0">
                <a:solidFill>
                  <a:schemeClr val="tx1"/>
                </a:solidFill>
                <a:latin typeface="+mn-lt"/>
                <a:ea typeface="+mn-ea"/>
                <a:cs typeface="+mn-cs"/>
              </a:rPr>
              <a:t>invariants ;</a:t>
            </a:r>
          </a:p>
          <a:p>
            <a:r>
              <a:rPr lang="fr-FR" sz="1200" kern="1200" baseline="0" dirty="0" smtClean="0">
                <a:solidFill>
                  <a:schemeClr val="tx1"/>
                </a:solidFill>
                <a:latin typeface="+mn-lt"/>
                <a:ea typeface="+mn-ea"/>
                <a:cs typeface="+mn-cs"/>
              </a:rPr>
              <a:t> Méthodes :</a:t>
            </a:r>
          </a:p>
          <a:p>
            <a:r>
              <a:rPr lang="fr-FR" sz="1200" kern="1200" baseline="0" dirty="0" smtClean="0">
                <a:solidFill>
                  <a:schemeClr val="tx1"/>
                </a:solidFill>
                <a:latin typeface="+mn-lt"/>
                <a:ea typeface="+mn-ea"/>
                <a:cs typeface="+mn-cs"/>
              </a:rPr>
              <a:t> Comme dans UML avec Pré, post conditions et effet</a:t>
            </a:r>
          </a:p>
          <a:p>
            <a:r>
              <a:rPr lang="fr-FR" sz="1200" kern="1200" baseline="0" dirty="0" smtClean="0">
                <a:solidFill>
                  <a:schemeClr val="tx1"/>
                </a:solidFill>
                <a:latin typeface="+mn-lt"/>
                <a:ea typeface="+mn-ea"/>
                <a:cs typeface="+mn-cs"/>
              </a:rPr>
              <a:t> Services</a:t>
            </a:r>
          </a:p>
          <a:p>
            <a:r>
              <a:rPr lang="fr-FR" sz="1200" kern="1200" baseline="0" dirty="0" smtClean="0">
                <a:solidFill>
                  <a:schemeClr val="tx1"/>
                </a:solidFill>
                <a:latin typeface="+mn-lt"/>
                <a:ea typeface="+mn-ea"/>
                <a:cs typeface="+mn-cs"/>
              </a:rPr>
              <a:t> Description informelle des services fournis</a:t>
            </a:r>
          </a:p>
          <a:p>
            <a:endParaRPr lang="fr-FR" dirty="0"/>
          </a:p>
        </p:txBody>
      </p:sp>
      <p:sp>
        <p:nvSpPr>
          <p:cNvPr id="4" name="Espace réservé du numéro de diapositive 3"/>
          <p:cNvSpPr>
            <a:spLocks noGrp="1"/>
          </p:cNvSpPr>
          <p:nvPr>
            <p:ph type="sldNum" sz="quarter" idx="10"/>
          </p:nvPr>
        </p:nvSpPr>
        <p:spPr/>
        <p:txBody>
          <a:bodyPr/>
          <a:lstStyle/>
          <a:p>
            <a:fld id="{CA5FE4E2-2D1E-433B-B05B-F1C5345B134A}" type="slidenum">
              <a:rPr lang="fr-FR" smtClean="0"/>
              <a:pPr/>
              <a:t>16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30DC13C7-09E2-4A47-90CC-8A850B7FC322}"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0DC13C7-09E2-4A47-90CC-8A850B7FC32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0DC13C7-09E2-4A47-90CC-8A850B7FC32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0DC13C7-09E2-4A47-90CC-8A850B7FC32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0DC13C7-09E2-4A47-90CC-8A850B7FC322}"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0DC13C7-09E2-4A47-90CC-8A850B7FC32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0DC13C7-09E2-4A47-90CC-8A850B7FC32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0DC13C7-09E2-4A47-90CC-8A850B7FC32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0DC13C7-09E2-4A47-90CC-8A850B7FC32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0DC13C7-09E2-4A47-90CC-8A850B7FC32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B0AF6F08-E606-496A-927F-EF0FEEB75267}"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30DC13C7-09E2-4A47-90CC-8A850B7FC322}"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0AF6F08-E606-496A-927F-EF0FEEB75267}" type="datetimeFigureOut">
              <a:rPr lang="fr-FR" smtClean="0"/>
              <a:pPr/>
              <a:t>19/11/2008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0DC13C7-09E2-4A47-90CC-8A850B7FC322}"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L’AGENT</a:t>
            </a:r>
            <a:endParaRPr lang="fr-FR" dirty="0"/>
          </a:p>
        </p:txBody>
      </p:sp>
      <p:sp>
        <p:nvSpPr>
          <p:cNvPr id="3" name="Sous-titre 2"/>
          <p:cNvSpPr>
            <a:spLocks noGrp="1"/>
          </p:cNvSpPr>
          <p:nvPr>
            <p:ph type="subTitle" idx="1"/>
          </p:nvPr>
        </p:nvSpPr>
        <p:spPr/>
        <p:txBody>
          <a:bodyPr/>
          <a:lstStyle/>
          <a:p>
            <a:pPr algn="ctr"/>
            <a:endParaRPr lang="fr-FR" dirty="0" smtClean="0"/>
          </a:p>
          <a:p>
            <a:pPr algn="ctr"/>
            <a:r>
              <a:rPr lang="fr-FR" dirty="0" smtClean="0"/>
              <a:t>Présentation du concept agent appliqué a</a:t>
            </a:r>
          </a:p>
          <a:p>
            <a:pPr algn="ctr"/>
            <a:r>
              <a:rPr lang="fr-FR" dirty="0" smtClean="0"/>
              <a:t>AUML</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1)UML LES FONDAMENTAUX</a:t>
            </a:r>
            <a:endParaRPr lang="fr-FR" dirty="0"/>
          </a:p>
        </p:txBody>
      </p:sp>
      <p:sp>
        <p:nvSpPr>
          <p:cNvPr id="3" name="Espace réservé du contenu 2"/>
          <p:cNvSpPr>
            <a:spLocks noGrp="1"/>
          </p:cNvSpPr>
          <p:nvPr>
            <p:ph idx="1"/>
          </p:nvPr>
        </p:nvSpPr>
        <p:spPr/>
        <p:txBody>
          <a:bodyPr>
            <a:normAutofit/>
          </a:bodyPr>
          <a:lstStyle/>
          <a:p>
            <a:r>
              <a:rPr lang="fr-FR" sz="2000" dirty="0" smtClean="0"/>
              <a:t>UML : langage de modélisation objets unifiés mais ULM qu’est ce que c’est ?</a:t>
            </a:r>
          </a:p>
          <a:p>
            <a:endParaRPr lang="fr-FR" sz="2000" dirty="0" smtClean="0"/>
          </a:p>
          <a:p>
            <a:pPr lvl="1">
              <a:buNone/>
            </a:pPr>
            <a:endParaRPr lang="fr-FR" sz="1000" dirty="0" smtClean="0"/>
          </a:p>
        </p:txBody>
      </p:sp>
      <p:graphicFrame>
        <p:nvGraphicFramePr>
          <p:cNvPr id="4" name="Diagramme 3"/>
          <p:cNvGraphicFramePr/>
          <p:nvPr/>
        </p:nvGraphicFramePr>
        <p:xfrm>
          <a:off x="714348" y="250030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LES LIMITES DE L’UML FACE AU CONCEPT AGENT</a:t>
            </a:r>
            <a:endParaRPr lang="fr-FR" sz="2800" dirty="0"/>
          </a:p>
        </p:txBody>
      </p:sp>
      <p:graphicFrame>
        <p:nvGraphicFramePr>
          <p:cNvPr id="4" name="Espace réservé du contenu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2)LES RAISONS D’ÊTRE D’AUML</a:t>
            </a:r>
            <a:endParaRPr lang="fr-FR" dirty="0"/>
          </a:p>
        </p:txBody>
      </p:sp>
      <p:graphicFrame>
        <p:nvGraphicFramePr>
          <p:cNvPr id="4" name="Espace réservé du contenu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ZoneTexte 7"/>
          <p:cNvSpPr txBox="1"/>
          <p:nvPr/>
        </p:nvSpPr>
        <p:spPr>
          <a:xfrm>
            <a:off x="3786182" y="3929066"/>
            <a:ext cx="1857388" cy="307777"/>
          </a:xfrm>
          <a:prstGeom prst="rect">
            <a:avLst/>
          </a:prstGeom>
          <a:noFill/>
        </p:spPr>
        <p:txBody>
          <a:bodyPr wrap="square" rtlCol="0">
            <a:spAutoFit/>
          </a:bodyPr>
          <a:lstStyle/>
          <a:p>
            <a:r>
              <a:rPr lang="fr-FR" sz="1400" dirty="0" smtClean="0"/>
              <a:t>Un concept non traité</a:t>
            </a:r>
            <a:endParaRPr lang="fr-FR" sz="1400" dirty="0"/>
          </a:p>
        </p:txBody>
      </p:sp>
      <p:sp>
        <p:nvSpPr>
          <p:cNvPr id="9" name="ZoneTexte 8"/>
          <p:cNvSpPr txBox="1"/>
          <p:nvPr/>
        </p:nvSpPr>
        <p:spPr>
          <a:xfrm>
            <a:off x="3786182" y="5143512"/>
            <a:ext cx="1643074" cy="307777"/>
          </a:xfrm>
          <a:prstGeom prst="rect">
            <a:avLst/>
          </a:prstGeom>
          <a:noFill/>
        </p:spPr>
        <p:txBody>
          <a:bodyPr wrap="square" rtlCol="0">
            <a:spAutoFit/>
          </a:bodyPr>
          <a:lstStyle/>
          <a:p>
            <a:r>
              <a:rPr lang="fr-FR" sz="1400" dirty="0" smtClean="0"/>
              <a:t>Le plus aboutis</a:t>
            </a:r>
            <a:endParaRPr lang="fr-FR" sz="1400" dirty="0"/>
          </a:p>
        </p:txBody>
      </p:sp>
      <p:sp>
        <p:nvSpPr>
          <p:cNvPr id="10" name="Organigramme : Processus 9"/>
          <p:cNvSpPr/>
          <p:nvPr/>
        </p:nvSpPr>
        <p:spPr>
          <a:xfrm>
            <a:off x="2643174" y="5500702"/>
            <a:ext cx="1857388"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3000364" y="5643578"/>
            <a:ext cx="1071570" cy="369332"/>
          </a:xfrm>
          <a:prstGeom prst="rect">
            <a:avLst/>
          </a:prstGeom>
          <a:noFill/>
        </p:spPr>
        <p:txBody>
          <a:bodyPr wrap="square" rtlCol="0">
            <a:spAutoFit/>
          </a:bodyPr>
          <a:lstStyle/>
          <a:p>
            <a:r>
              <a:rPr lang="fr-FR" dirty="0" smtClean="0">
                <a:solidFill>
                  <a:schemeClr val="bg1"/>
                </a:solidFill>
              </a:rPr>
              <a:t> AUML</a:t>
            </a:r>
            <a:endParaRPr lang="fr-FR" dirty="0">
              <a:solidFill>
                <a:schemeClr val="bg1"/>
              </a:solidFill>
            </a:endParaRPr>
          </a:p>
        </p:txBody>
      </p:sp>
      <p:cxnSp>
        <p:nvCxnSpPr>
          <p:cNvPr id="13" name="Connecteur droit 12"/>
          <p:cNvCxnSpPr/>
          <p:nvPr/>
        </p:nvCxnSpPr>
        <p:spPr>
          <a:xfrm rot="5400000">
            <a:off x="3250397" y="4036223"/>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3322629" y="5249875"/>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285984" y="3357562"/>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rot="10800000">
            <a:off x="4429124" y="3357562"/>
            <a:ext cx="50006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514350" indent="-514350"/>
            <a:r>
              <a:rPr lang="fr-FR" dirty="0" smtClean="0"/>
              <a:t>		</a:t>
            </a:r>
            <a:endParaRPr lang="fr-FR" dirty="0"/>
          </a:p>
        </p:txBody>
      </p:sp>
      <p:sp>
        <p:nvSpPr>
          <p:cNvPr id="3" name="Espace réservé du contenu 2"/>
          <p:cNvSpPr>
            <a:spLocks noGrp="1"/>
          </p:cNvSpPr>
          <p:nvPr>
            <p:ph idx="1"/>
          </p:nvPr>
        </p:nvSpPr>
        <p:spPr/>
        <p:txBody>
          <a:bodyPr>
            <a:normAutofit fontScale="77500" lnSpcReduction="20000"/>
          </a:bodyPr>
          <a:lstStyle/>
          <a:p>
            <a:pPr algn="ctr">
              <a:lnSpc>
                <a:spcPct val="420000"/>
              </a:lnSpc>
              <a:spcBef>
                <a:spcPts val="1500"/>
              </a:spcBef>
              <a:buNone/>
            </a:pPr>
            <a:r>
              <a:rPr lang="fr-FR" sz="6000" dirty="0" smtClean="0">
                <a:solidFill>
                  <a:schemeClr val="tx2"/>
                </a:solidFill>
              </a:rPr>
              <a:t> LA PRÉSENTATION D’AUML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85728"/>
            <a:ext cx="8229600" cy="1143000"/>
          </a:xfrm>
        </p:spPr>
        <p:txBody>
          <a:bodyPr>
            <a:normAutofit/>
          </a:bodyPr>
          <a:lstStyle/>
          <a:p>
            <a:r>
              <a:rPr lang="fr-FR" sz="3600" dirty="0" smtClean="0"/>
              <a:t>1) Une évolution d’UML</a:t>
            </a:r>
            <a:r>
              <a:rPr lang="fr-FR" sz="4000" dirty="0" smtClean="0"/>
              <a:t/>
            </a:r>
            <a:br>
              <a:rPr lang="fr-FR" sz="4000" dirty="0" smtClean="0"/>
            </a:br>
            <a:r>
              <a:rPr lang="fr-FR" sz="2200" dirty="0" smtClean="0"/>
              <a:t>La notion d’agent pour UML : AUML !</a:t>
            </a:r>
            <a:endParaRPr lang="fr-FR" sz="2200" dirty="0"/>
          </a:p>
        </p:txBody>
      </p:sp>
      <p:sp>
        <p:nvSpPr>
          <p:cNvPr id="3" name="Espace réservé du contenu 2"/>
          <p:cNvSpPr>
            <a:spLocks noGrp="1"/>
          </p:cNvSpPr>
          <p:nvPr>
            <p:ph idx="1"/>
          </p:nvPr>
        </p:nvSpPr>
        <p:spPr>
          <a:xfrm>
            <a:off x="457200" y="1500174"/>
            <a:ext cx="8229600" cy="5072098"/>
          </a:xfrm>
        </p:spPr>
        <p:txBody>
          <a:bodyPr>
            <a:noAutofit/>
          </a:bodyPr>
          <a:lstStyle/>
          <a:p>
            <a:r>
              <a:rPr lang="fr-FR" sz="2000" b="1" u="sng" dirty="0" smtClean="0">
                <a:solidFill>
                  <a:srgbClr val="FF0000"/>
                </a:solidFill>
              </a:rPr>
              <a:t>Objectif :</a:t>
            </a:r>
            <a:endParaRPr lang="fr-FR" sz="2000" b="1" u="sng" dirty="0" smtClean="0"/>
          </a:p>
          <a:p>
            <a:pPr>
              <a:buNone/>
            </a:pPr>
            <a:r>
              <a:rPr lang="fr-FR" sz="2000" dirty="0" smtClean="0"/>
              <a:t>	Développer  une sémantique , un méta-modèle est une syntaxe abstraite commune et indépendante pour la méthodologie agent.</a:t>
            </a:r>
          </a:p>
          <a:p>
            <a:pPr>
              <a:buFont typeface="+mj-lt"/>
              <a:buAutoNum type="arabicPeriod"/>
            </a:pPr>
            <a:endParaRPr lang="fr-FR" sz="2000" dirty="0" smtClean="0"/>
          </a:p>
          <a:p>
            <a:r>
              <a:rPr lang="fr-FR" sz="2000" b="1" u="sng" dirty="0" smtClean="0">
                <a:solidFill>
                  <a:srgbClr val="FF0000"/>
                </a:solidFill>
              </a:rPr>
              <a:t>Histoire :</a:t>
            </a:r>
          </a:p>
          <a:p>
            <a:pPr>
              <a:buNone/>
            </a:pPr>
            <a:r>
              <a:rPr lang="fr-FR" sz="2000" dirty="0" smtClean="0"/>
              <a:t>	Le concept est apparu en 2000 .</a:t>
            </a:r>
          </a:p>
          <a:p>
            <a:pPr>
              <a:buNone/>
            </a:pPr>
            <a:endParaRPr lang="fr-FR" sz="2000" dirty="0" smtClean="0"/>
          </a:p>
          <a:p>
            <a:r>
              <a:rPr lang="fr-FR" sz="2000" b="1" u="sng" dirty="0" smtClean="0">
                <a:solidFill>
                  <a:srgbClr val="FF0000"/>
                </a:solidFill>
              </a:rPr>
              <a:t>Rôle :</a:t>
            </a:r>
          </a:p>
          <a:p>
            <a:pPr>
              <a:buNone/>
            </a:pPr>
            <a:r>
              <a:rPr lang="fr-FR" sz="2000" dirty="0" smtClean="0"/>
              <a:t>	Combler un manque UML (classe agent) : AUML = AGENT + UML</a:t>
            </a:r>
          </a:p>
          <a:p>
            <a:pPr>
              <a:buNone/>
            </a:pPr>
            <a:r>
              <a:rPr lang="fr-FR" sz="2000" dirty="0" smtClean="0"/>
              <a:t>	Gérer le concept de rôle.</a:t>
            </a:r>
          </a:p>
          <a:p>
            <a:pPr>
              <a:buNone/>
            </a:pPr>
            <a:endParaRPr lang="fr-FR" sz="2000" dirty="0" smtClean="0"/>
          </a:p>
          <a:p>
            <a:r>
              <a:rPr lang="fr-FR" sz="2000" b="1" u="sng" dirty="0" smtClean="0">
                <a:solidFill>
                  <a:srgbClr val="FF0000"/>
                </a:solidFill>
                <a:effectLst>
                  <a:outerShdw blurRad="38100" dist="38100" dir="2700000" algn="tl">
                    <a:srgbClr val="000000">
                      <a:alpha val="43137"/>
                    </a:srgbClr>
                  </a:outerShdw>
                </a:effectLst>
              </a:rPr>
              <a:t>Comment ?</a:t>
            </a:r>
          </a:p>
          <a:p>
            <a:pPr>
              <a:buNone/>
            </a:pPr>
            <a:r>
              <a:rPr lang="fr-FR" sz="2000" dirty="0" smtClean="0">
                <a:solidFill>
                  <a:srgbClr val="FF0000"/>
                </a:solidFill>
              </a:rPr>
              <a:t>	</a:t>
            </a:r>
            <a:r>
              <a:rPr lang="fr-FR" sz="2000" dirty="0" smtClean="0"/>
              <a:t>Ajout d’un diagramme : diagramme de protocoles d’interactions entre agents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 diagramme d’interactions entre agents</a:t>
            </a:r>
            <a:endParaRPr lang="fr-FR" dirty="0"/>
          </a:p>
        </p:txBody>
      </p:sp>
      <p:pic>
        <p:nvPicPr>
          <p:cNvPr id="1026" name="Picture 2"/>
          <p:cNvPicPr>
            <a:picLocks noGrp="1" noChangeAspect="1" noChangeArrowheads="1"/>
          </p:cNvPicPr>
          <p:nvPr>
            <p:ph idx="1"/>
          </p:nvPr>
        </p:nvPicPr>
        <p:blipFill>
          <a:blip r:embed="rId2"/>
          <a:stretch>
            <a:fillRect/>
          </a:stretch>
        </p:blipFill>
        <p:spPr bwMode="auto">
          <a:xfrm rot="5400000">
            <a:off x="2124023" y="1519259"/>
            <a:ext cx="4572032" cy="4533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274320" lvl="1" indent="-274320"/>
            <a:r>
              <a:rPr lang="fr-FR" sz="3600" dirty="0" smtClean="0">
                <a:solidFill>
                  <a:schemeClr val="tx2"/>
                </a:solidFill>
              </a:rPr>
              <a:t>3)Les spécificités (les diagrammes)</a:t>
            </a:r>
          </a:p>
        </p:txBody>
      </p:sp>
      <p:sp>
        <p:nvSpPr>
          <p:cNvPr id="3" name="Espace réservé du contenu 2"/>
          <p:cNvSpPr>
            <a:spLocks noGrp="1"/>
          </p:cNvSpPr>
          <p:nvPr>
            <p:ph idx="1"/>
          </p:nvPr>
        </p:nvSpPr>
        <p:spPr/>
        <p:txBody>
          <a:bodyPr/>
          <a:lstStyle/>
          <a:p>
            <a:pPr>
              <a:buNone/>
            </a:pPr>
            <a:r>
              <a:rPr lang="fr-FR" dirty="0" smtClean="0"/>
              <a:t>Une classe d'agent comporte :</a:t>
            </a:r>
          </a:p>
          <a:p>
            <a:r>
              <a:rPr lang="fr-FR" dirty="0" smtClean="0"/>
              <a:t> Description de la classe d'agent et des rôles ;</a:t>
            </a:r>
          </a:p>
          <a:p>
            <a:r>
              <a:rPr lang="fr-FR" dirty="0" smtClean="0"/>
              <a:t> Description de l'état interne ;</a:t>
            </a:r>
          </a:p>
          <a:p>
            <a:r>
              <a:rPr lang="fr-FR" dirty="0" smtClean="0"/>
              <a:t> Actions, méthodes et services fournis ;</a:t>
            </a:r>
          </a:p>
          <a:p>
            <a:r>
              <a:rPr lang="fr-FR" dirty="0" smtClean="0"/>
              <a:t> Messages échangés</a:t>
            </a:r>
          </a:p>
          <a:p>
            <a:pPr>
              <a:buNone/>
            </a:pPr>
            <a:r>
              <a:rPr lang="fr-FR" dirty="0" smtClean="0"/>
              <a:t>Description de la classe et des rôles</a:t>
            </a:r>
          </a:p>
          <a:p>
            <a:r>
              <a:rPr lang="fr-FR" dirty="0" smtClean="0"/>
              <a:t> Rôle d'agent : ensemble d'agents ayant certaines</a:t>
            </a:r>
          </a:p>
          <a:p>
            <a:pPr>
              <a:buNone/>
            </a:pPr>
            <a:r>
              <a:rPr lang="fr-FR" dirty="0" smtClean="0"/>
              <a:t>	propriétés, interfaces et services ou des</a:t>
            </a:r>
          </a:p>
          <a:p>
            <a:pPr>
              <a:buNone/>
            </a:pPr>
            <a:r>
              <a:rPr lang="fr-FR" dirty="0" smtClean="0"/>
              <a:t>	comportements précis</a:t>
            </a:r>
          </a:p>
          <a:p>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Un exemple plus concret</a:t>
            </a:r>
            <a:endParaRPr lang="fr-FR" dirty="0"/>
          </a:p>
        </p:txBody>
      </p:sp>
      <p:pic>
        <p:nvPicPr>
          <p:cNvPr id="2051" name="Picture 3"/>
          <p:cNvPicPr>
            <a:picLocks noGrp="1" noChangeAspect="1" noChangeArrowheads="1"/>
          </p:cNvPicPr>
          <p:nvPr>
            <p:ph idx="1"/>
          </p:nvPr>
        </p:nvPicPr>
        <p:blipFill>
          <a:blip r:embed="rId3"/>
          <a:stretch>
            <a:fillRect/>
          </a:stretch>
        </p:blipFill>
        <p:spPr bwMode="auto">
          <a:xfrm rot="5400000">
            <a:off x="2224471" y="1795853"/>
            <a:ext cx="4623615" cy="47863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96086"/>
          </a:xfrm>
        </p:spPr>
        <p:txBody>
          <a:bodyPr>
            <a:normAutofit/>
          </a:bodyPr>
          <a:lstStyle/>
          <a:p>
            <a:pPr algn="ctr"/>
            <a:r>
              <a:rPr lang="fr-FR" sz="2800" dirty="0" smtClean="0"/>
              <a:t>Les limites de l’ AULM</a:t>
            </a:r>
            <a:endParaRPr lang="fr-FR" sz="2800" dirty="0"/>
          </a:p>
        </p:txBody>
      </p:sp>
      <p:graphicFrame>
        <p:nvGraphicFramePr>
          <p:cNvPr id="4" name="Espace réservé du contenu 3"/>
          <p:cNvGraphicFramePr>
            <a:graphicFrameLocks noGrp="1"/>
          </p:cNvGraphicFramePr>
          <p:nvPr>
            <p:ph idx="1"/>
          </p:nvPr>
        </p:nvGraphicFramePr>
        <p:xfrm>
          <a:off x="357188" y="1571625"/>
          <a:ext cx="8329612" cy="4752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2143108" y="2428868"/>
            <a:ext cx="6143668" cy="646331"/>
          </a:xfrm>
          <a:prstGeom prst="rect">
            <a:avLst/>
          </a:prstGeom>
          <a:noFill/>
        </p:spPr>
        <p:txBody>
          <a:bodyPr wrap="square" rtlCol="0">
            <a:spAutoFit/>
          </a:bodyPr>
          <a:lstStyle/>
          <a:p>
            <a:r>
              <a:rPr lang="fr-FR" dirty="0" smtClean="0"/>
              <a:t>L'expression de toutes les informations nécessaires sur les protocoles peut les rendre illisibles</a:t>
            </a:r>
            <a:endParaRPr lang="fr-FR" dirty="0"/>
          </a:p>
        </p:txBody>
      </p:sp>
      <p:sp>
        <p:nvSpPr>
          <p:cNvPr id="7" name="ZoneTexte 6"/>
          <p:cNvSpPr txBox="1"/>
          <p:nvPr/>
        </p:nvSpPr>
        <p:spPr>
          <a:xfrm>
            <a:off x="2214546" y="3143248"/>
            <a:ext cx="5572164" cy="923330"/>
          </a:xfrm>
          <a:prstGeom prst="rect">
            <a:avLst/>
          </a:prstGeom>
          <a:noFill/>
        </p:spPr>
        <p:txBody>
          <a:bodyPr wrap="square" rtlCol="0">
            <a:spAutoFit/>
          </a:bodyPr>
          <a:lstStyle/>
          <a:p>
            <a:r>
              <a:rPr lang="fr-FR" dirty="0" smtClean="0"/>
              <a:t>Les cas de redondance sont difficiles à identifier et à corriger </a:t>
            </a:r>
          </a:p>
          <a:p>
            <a:endParaRPr lang="fr-FR" dirty="0"/>
          </a:p>
        </p:txBody>
      </p:sp>
      <p:sp>
        <p:nvSpPr>
          <p:cNvPr id="9" name="ZoneTexte 8"/>
          <p:cNvSpPr txBox="1"/>
          <p:nvPr/>
        </p:nvSpPr>
        <p:spPr>
          <a:xfrm>
            <a:off x="2143108" y="5643578"/>
            <a:ext cx="6072230" cy="923330"/>
          </a:xfrm>
          <a:prstGeom prst="rect">
            <a:avLst/>
          </a:prstGeom>
          <a:noFill/>
        </p:spPr>
        <p:txBody>
          <a:bodyPr wrap="square" rtlCol="0">
            <a:spAutoFit/>
          </a:bodyPr>
          <a:lstStyle/>
          <a:p>
            <a:r>
              <a:rPr lang="fr-FR" dirty="0" smtClean="0"/>
              <a:t>  La terminaison des interactions n'est pas toujours      </a:t>
            </a:r>
          </a:p>
          <a:p>
            <a:r>
              <a:rPr lang="fr-FR" dirty="0" smtClean="0"/>
              <a:t>  spécifiée</a:t>
            </a:r>
          </a:p>
          <a:p>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643190"/>
            <a:ext cx="8229600" cy="1143000"/>
          </a:xfrm>
        </p:spPr>
        <p:txBody>
          <a:bodyPr/>
          <a:lstStyle/>
          <a:p>
            <a:pPr algn="ctr"/>
            <a:r>
              <a:rPr lang="fr-FR" dirty="0" smtClean="0"/>
              <a:t>CONCLUSION</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fr-FR" sz="2000" dirty="0" smtClean="0">
                <a:latin typeface="Constantia" pitchFamily="18" charset="0"/>
              </a:rPr>
              <a:t>les environnements des applications d'aujourd'hui sont de plus en plus complexes et dynamiques compte tenu du grand nombre et de la diversité des acteurs en jeu.</a:t>
            </a:r>
          </a:p>
          <a:p>
            <a:pPr>
              <a:buNone/>
            </a:pPr>
            <a:endParaRPr lang="fr-FR" sz="2000" dirty="0" smtClean="0">
              <a:latin typeface="Constantia" pitchFamily="18" charset="0"/>
            </a:endParaRPr>
          </a:p>
          <a:p>
            <a:r>
              <a:rPr lang="fr-FR" sz="2000" dirty="0" smtClean="0">
                <a:latin typeface="Constantia" pitchFamily="18" charset="0"/>
              </a:rPr>
              <a:t>Pour palier à ces nouveaux problèmes de conception et faciliter la gestion de projets, de nouvelles méthodes de modélisation sont mises au point.</a:t>
            </a:r>
          </a:p>
          <a:p>
            <a:endParaRPr lang="fr-FR" sz="2000" dirty="0" smtClean="0">
              <a:latin typeface="Constantia" pitchFamily="18" charset="0"/>
            </a:endParaRPr>
          </a:p>
          <a:p>
            <a:r>
              <a:rPr lang="fr-FR" sz="2000" dirty="0" smtClean="0">
                <a:latin typeface="Constantia" pitchFamily="18" charset="0"/>
              </a:rPr>
              <a:t>Nous vous proposons aujourd'hui de vous présenter la notion </a:t>
            </a:r>
            <a:r>
              <a:rPr lang="fr-FR" sz="2000" dirty="0" smtClean="0">
                <a:latin typeface="Constantia" pitchFamily="18" charset="0"/>
              </a:rPr>
              <a:t>d'agent (qui peut être vu comme une extension de l'objet</a:t>
            </a:r>
            <a:r>
              <a:rPr lang="fr-FR" sz="2000" dirty="0" smtClean="0">
                <a:latin typeface="Constantia" pitchFamily="18" charset="0"/>
              </a:rPr>
              <a:t>).</a:t>
            </a:r>
            <a:endParaRPr lang="fr-FR" sz="2000" dirty="0" smtClean="0">
              <a:latin typeface="Constant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(2)</a:t>
            </a:r>
            <a:endParaRPr lang="fr-FR" dirty="0"/>
          </a:p>
        </p:txBody>
      </p:sp>
      <p:sp>
        <p:nvSpPr>
          <p:cNvPr id="3" name="Espace réservé du contenu 2"/>
          <p:cNvSpPr>
            <a:spLocks noGrp="1"/>
          </p:cNvSpPr>
          <p:nvPr>
            <p:ph idx="1"/>
          </p:nvPr>
        </p:nvSpPr>
        <p:spPr/>
        <p:txBody>
          <a:bodyPr>
            <a:normAutofit/>
          </a:bodyPr>
          <a:lstStyle/>
          <a:p>
            <a:r>
              <a:rPr lang="fr-FR" sz="2000" dirty="0" smtClean="0">
                <a:latin typeface="Constantia" pitchFamily="18" charset="0"/>
              </a:rPr>
              <a:t>Rapide inventaire des différentes méthodes orientées-agents afin d'avoir une vision globale de ce qui se fait actuellement. </a:t>
            </a:r>
          </a:p>
          <a:p>
            <a:pPr>
              <a:buNone/>
            </a:pPr>
            <a:r>
              <a:rPr lang="fr-FR" sz="2000" dirty="0" smtClean="0">
                <a:latin typeface="Constantia" pitchFamily="18" charset="0"/>
              </a:rPr>
              <a:t>	</a:t>
            </a:r>
          </a:p>
          <a:p>
            <a:pPr>
              <a:buNone/>
            </a:pPr>
            <a:r>
              <a:rPr lang="fr-FR" sz="2000" dirty="0" smtClean="0">
                <a:latin typeface="Constantia" pitchFamily="18" charset="0"/>
              </a:rPr>
              <a:t>	Nous pouvons  citer les concepts suivants : </a:t>
            </a:r>
          </a:p>
          <a:p>
            <a:pPr>
              <a:buNone/>
            </a:pPr>
            <a:r>
              <a:rPr lang="fr-FR" sz="2000" dirty="0" smtClean="0">
                <a:latin typeface="Constantia" pitchFamily="18" charset="0"/>
                <a:sym typeface="Wingdings" pitchFamily="2" charset="2"/>
              </a:rPr>
              <a:t>		     </a:t>
            </a:r>
            <a:r>
              <a:rPr lang="fr-FR" sz="2000" dirty="0" smtClean="0">
                <a:latin typeface="Constantia" pitchFamily="18" charset="0"/>
              </a:rPr>
              <a:t>AUML, Gaia, </a:t>
            </a:r>
            <a:r>
              <a:rPr lang="fr-FR" sz="2000" dirty="0" err="1" smtClean="0">
                <a:latin typeface="Constantia" pitchFamily="18" charset="0"/>
              </a:rPr>
              <a:t>Tropos</a:t>
            </a:r>
            <a:r>
              <a:rPr lang="fr-FR" sz="2000" dirty="0" smtClean="0">
                <a:latin typeface="Constantia" pitchFamily="18" charset="0"/>
              </a:rPr>
              <a:t>, </a:t>
            </a:r>
            <a:r>
              <a:rPr lang="fr-FR" sz="2000" dirty="0" err="1" smtClean="0">
                <a:latin typeface="Constantia" pitchFamily="18" charset="0"/>
              </a:rPr>
              <a:t>Nemo</a:t>
            </a:r>
            <a:r>
              <a:rPr lang="fr-FR" sz="2000" dirty="0" smtClean="0">
                <a:latin typeface="Constantia" pitchFamily="18" charset="0"/>
              </a:rPr>
              <a:t>, </a:t>
            </a:r>
            <a:r>
              <a:rPr lang="fr-FR" sz="2000" dirty="0" err="1" smtClean="0">
                <a:latin typeface="Constantia" pitchFamily="18" charset="0"/>
              </a:rPr>
              <a:t>Prometheus</a:t>
            </a:r>
            <a:r>
              <a:rPr lang="fr-FR" sz="2000" dirty="0" smtClean="0">
                <a:latin typeface="Constantia" pitchFamily="18" charset="0"/>
              </a:rPr>
              <a:t>, </a:t>
            </a:r>
            <a:r>
              <a:rPr lang="fr-FR" sz="2000" dirty="0" err="1" smtClean="0">
                <a:latin typeface="Constantia" pitchFamily="18" charset="0"/>
              </a:rPr>
              <a:t>MaSE</a:t>
            </a:r>
            <a:endParaRPr lang="fr-FR" sz="2000" dirty="0" smtClean="0">
              <a:latin typeface="Constantia" pitchFamily="18" charset="0"/>
            </a:endParaRPr>
          </a:p>
          <a:p>
            <a:pPr>
              <a:buNone/>
            </a:pPr>
            <a:endParaRPr lang="fr-FR" sz="2000" dirty="0" smtClean="0">
              <a:latin typeface="Constantia" pitchFamily="18" charset="0"/>
            </a:endParaRPr>
          </a:p>
          <a:p>
            <a:r>
              <a:rPr lang="fr-FR" sz="2000" dirty="0" smtClean="0">
                <a:latin typeface="Constantia" pitchFamily="18" charset="0"/>
              </a:rPr>
              <a:t>Quelles sont les possibilités de développement basées sur un système multi-agent? </a:t>
            </a:r>
          </a:p>
          <a:p>
            <a:endParaRPr lang="fr-FR" sz="2000" dirty="0" smtClean="0">
              <a:latin typeface="Constantia" pitchFamily="18" charset="0"/>
            </a:endParaRPr>
          </a:p>
          <a:p>
            <a:r>
              <a:rPr lang="fr-FR" sz="2000" dirty="0" smtClean="0">
                <a:latin typeface="Constantia" pitchFamily="18" charset="0"/>
              </a:rPr>
              <a:t>L’exemple d’AUML</a:t>
            </a:r>
            <a:endParaRPr lang="fr-FR" sz="2000" dirty="0">
              <a:latin typeface="Constant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00034" y="357166"/>
            <a:ext cx="7507633" cy="5909310"/>
          </a:xfrm>
          <a:prstGeom prst="rect">
            <a:avLst/>
          </a:prstGeom>
          <a:noFill/>
        </p:spPr>
        <p:txBody>
          <a:bodyPr wrap="none" rtlCol="0">
            <a:spAutoFit/>
          </a:bodyPr>
          <a:lstStyle/>
          <a:p>
            <a:endParaRPr lang="fr-FR" dirty="0" smtClean="0"/>
          </a:p>
          <a:p>
            <a:endParaRPr lang="fr-FR" dirty="0" smtClean="0"/>
          </a:p>
          <a:p>
            <a:r>
              <a:rPr lang="fr-FR" dirty="0" smtClean="0"/>
              <a:t>I/ ÉVOLUTION DES  APPROCHES DE PROGRAMMATION : </a:t>
            </a:r>
          </a:p>
          <a:p>
            <a:r>
              <a:rPr lang="fr-FR" dirty="0" smtClean="0"/>
              <a:t>     de la programmation monolithique à la programmation orientée agent</a:t>
            </a:r>
          </a:p>
          <a:p>
            <a:endParaRPr lang="fr-FR" dirty="0" smtClean="0"/>
          </a:p>
          <a:p>
            <a:r>
              <a:rPr lang="fr-FR" dirty="0" smtClean="0"/>
              <a:t>II/ DÉFINITION DE L’AGENT et d’une méthode</a:t>
            </a:r>
          </a:p>
          <a:p>
            <a:pPr marL="800100" lvl="1" indent="-342900">
              <a:buFont typeface="+mj-lt"/>
              <a:buAutoNum type="arabicPeriod"/>
            </a:pPr>
            <a:r>
              <a:rPr lang="fr-FR" dirty="0" smtClean="0"/>
              <a:t>Ses propriétés</a:t>
            </a:r>
          </a:p>
          <a:p>
            <a:pPr marL="800100" lvl="1" indent="-342900">
              <a:buFont typeface="+mj-lt"/>
              <a:buAutoNum type="arabicPeriod"/>
            </a:pPr>
            <a:r>
              <a:rPr lang="fr-FR" dirty="0" smtClean="0"/>
              <a:t> Définition d’une méthode</a:t>
            </a:r>
          </a:p>
          <a:p>
            <a:pPr marL="800100" lvl="1" indent="-342900">
              <a:buFont typeface="+mj-lt"/>
              <a:buAutoNum type="arabicPeriod"/>
            </a:pPr>
            <a:r>
              <a:rPr lang="fr-FR" dirty="0" smtClean="0"/>
              <a:t> Définition </a:t>
            </a:r>
            <a:r>
              <a:rPr lang="fr-FR" smtClean="0"/>
              <a:t>d’un agent</a:t>
            </a:r>
            <a:endParaRPr lang="fr-FR" dirty="0" smtClean="0"/>
          </a:p>
          <a:p>
            <a:endParaRPr lang="fr-FR" dirty="0" smtClean="0"/>
          </a:p>
          <a:p>
            <a:r>
              <a:rPr lang="fr-FR" dirty="0" smtClean="0"/>
              <a:t>III/ AUML = langage de représentation pour les méthodes orientées Agent</a:t>
            </a:r>
          </a:p>
          <a:p>
            <a:pPr marL="514350" indent="-514350">
              <a:buClrTx/>
              <a:buFont typeface="+mj-lt"/>
              <a:buAutoNum type="arabicParenR"/>
            </a:pPr>
            <a:r>
              <a:rPr lang="fr-FR" dirty="0" smtClean="0"/>
              <a:t>DE L’UML à L’AUML</a:t>
            </a:r>
          </a:p>
          <a:p>
            <a:pPr marL="880110" lvl="1" indent="-514350">
              <a:buClrTx/>
              <a:buFont typeface="+mj-lt"/>
              <a:buAutoNum type="arabicPeriod"/>
            </a:pPr>
            <a:r>
              <a:rPr lang="fr-FR" dirty="0" smtClean="0"/>
              <a:t>UML les fondamentaux</a:t>
            </a:r>
          </a:p>
          <a:p>
            <a:pPr marL="880110" lvl="1" indent="-514350">
              <a:buClrTx/>
              <a:buFont typeface="+mj-lt"/>
              <a:buAutoNum type="arabicPeriod"/>
            </a:pPr>
            <a:r>
              <a:rPr lang="fr-FR" dirty="0" smtClean="0"/>
              <a:t>Les limites d’UML</a:t>
            </a:r>
          </a:p>
          <a:p>
            <a:pPr marL="880110" lvl="1" indent="-514350">
              <a:buClrTx/>
              <a:buFont typeface="+mj-lt"/>
              <a:buAutoNum type="arabicPeriod"/>
            </a:pPr>
            <a:r>
              <a:rPr lang="fr-FR" dirty="0" smtClean="0"/>
              <a:t>Les raisons d’être d’AUML</a:t>
            </a:r>
          </a:p>
          <a:p>
            <a:pPr marL="514350" indent="-514350">
              <a:buClrTx/>
              <a:buFont typeface="+mj-lt"/>
              <a:buAutoNum type="arabicParenR"/>
            </a:pPr>
            <a:endParaRPr lang="fr-FR" dirty="0" smtClean="0"/>
          </a:p>
          <a:p>
            <a:pPr marL="514350" indent="-514350">
              <a:buClrTx/>
              <a:buFont typeface="+mj-lt"/>
              <a:buAutoNum type="arabicParenR"/>
            </a:pPr>
            <a:r>
              <a:rPr lang="fr-FR" dirty="0" smtClean="0"/>
              <a:t>LA PRÉSENTATION D’AUML</a:t>
            </a:r>
          </a:p>
          <a:p>
            <a:pPr marL="880110" lvl="1" indent="-514350">
              <a:buClrTx/>
              <a:buFont typeface="+mj-lt"/>
              <a:buAutoNum type="arabicPeriod"/>
            </a:pPr>
            <a:r>
              <a:rPr lang="fr-FR" dirty="0" smtClean="0"/>
              <a:t>Une évolution d’UML			</a:t>
            </a:r>
          </a:p>
          <a:p>
            <a:pPr marL="880110" lvl="1" indent="-514350">
              <a:buClrTx/>
              <a:buFont typeface="+mj-lt"/>
              <a:buAutoNum type="arabicPeriod"/>
            </a:pPr>
            <a:r>
              <a:rPr lang="fr-FR" dirty="0" smtClean="0"/>
              <a:t>Distinctions Objet-Agent</a:t>
            </a:r>
          </a:p>
          <a:p>
            <a:pPr marL="880110" lvl="1" indent="-514350">
              <a:buClrTx/>
              <a:buFont typeface="+mj-lt"/>
              <a:buAutoNum type="arabicPeriod"/>
            </a:pPr>
            <a:r>
              <a:rPr lang="fr-FR" dirty="0" smtClean="0"/>
              <a:t>Les spécificités (les diagrammes)</a:t>
            </a:r>
          </a:p>
          <a:p>
            <a:pPr marL="880110" lvl="1" indent="-514350">
              <a:buClrTx/>
              <a:buFont typeface="+mj-lt"/>
              <a:buAutoNum type="arabicPeriod"/>
            </a:pPr>
            <a:r>
              <a:rPr lang="fr-FR" dirty="0" smtClean="0"/>
              <a:t>Les limitations d’AUML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L’évolution des approches de programmation</a:t>
            </a:r>
            <a:endParaRPr lang="fr-FR" dirty="0"/>
          </a:p>
        </p:txBody>
      </p:sp>
      <p:sp>
        <p:nvSpPr>
          <p:cNvPr id="3" name="Espace réservé du contenu 2"/>
          <p:cNvSpPr>
            <a:spLocks noGrp="1"/>
          </p:cNvSpPr>
          <p:nvPr>
            <p:ph idx="1"/>
          </p:nvPr>
        </p:nvSpPr>
        <p:spPr/>
        <p:txBody>
          <a:bodyPr/>
          <a:lstStyle/>
          <a:p>
            <a:pPr>
              <a:buNone/>
            </a:pPr>
            <a:r>
              <a:rPr lang="fr-FR" dirty="0" smtClean="0"/>
              <a:t>    De la programmation monolithique à la programmation orientée agent.</a:t>
            </a:r>
            <a:endParaRPr lang="fr-FR" dirty="0"/>
          </a:p>
        </p:txBody>
      </p:sp>
      <p:pic>
        <p:nvPicPr>
          <p:cNvPr id="1026" name="Picture 2"/>
          <p:cNvPicPr>
            <a:picLocks noChangeAspect="1" noChangeArrowheads="1"/>
          </p:cNvPicPr>
          <p:nvPr/>
        </p:nvPicPr>
        <p:blipFill>
          <a:blip r:embed="rId3"/>
          <a:srcRect l="15820" t="35625" r="15624" b="24375"/>
          <a:stretch>
            <a:fillRect/>
          </a:stretch>
        </p:blipFill>
        <p:spPr bwMode="auto">
          <a:xfrm>
            <a:off x="357158" y="2928934"/>
            <a:ext cx="8358246" cy="30479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lgn="l" rtl="0">
              <a:spcBef>
                <a:spcPct val="0"/>
              </a:spcBef>
            </a:pPr>
            <a:r>
              <a:rPr lang="fr-FR" sz="3600" dirty="0" smtClean="0">
                <a:solidFill>
                  <a:schemeClr val="tx2"/>
                </a:solidFill>
              </a:rPr>
              <a:t>Distinction Objet-Agent</a:t>
            </a:r>
            <a:r>
              <a:rPr lang="fr-FR" dirty="0" smtClean="0"/>
              <a:t/>
            </a:r>
            <a:br>
              <a:rPr lang="fr-FR" dirty="0" smtClean="0"/>
            </a:br>
            <a:endParaRPr lang="fr-FR" dirty="0"/>
          </a:p>
        </p:txBody>
      </p:sp>
      <p:sp>
        <p:nvSpPr>
          <p:cNvPr id="4" name="Espace réservé du texte 3"/>
          <p:cNvSpPr>
            <a:spLocks noGrp="1"/>
          </p:cNvSpPr>
          <p:nvPr>
            <p:ph type="body" idx="1"/>
          </p:nvPr>
        </p:nvSpPr>
        <p:spPr>
          <a:xfrm>
            <a:off x="500034" y="1428736"/>
            <a:ext cx="4040188" cy="659352"/>
          </a:xfrm>
        </p:spPr>
        <p:txBody>
          <a:bodyPr/>
          <a:lstStyle/>
          <a:p>
            <a:r>
              <a:rPr lang="fr-FR" dirty="0" smtClean="0"/>
              <a:t>OBJET		</a:t>
            </a:r>
            <a:endParaRPr lang="fr-FR" dirty="0"/>
          </a:p>
        </p:txBody>
      </p:sp>
      <p:sp>
        <p:nvSpPr>
          <p:cNvPr id="6" name="Espace réservé du texte 5"/>
          <p:cNvSpPr>
            <a:spLocks noGrp="1"/>
          </p:cNvSpPr>
          <p:nvPr>
            <p:ph type="body" sz="half" idx="3"/>
          </p:nvPr>
        </p:nvSpPr>
        <p:spPr>
          <a:xfrm>
            <a:off x="4643438" y="1428736"/>
            <a:ext cx="4041775" cy="654843"/>
          </a:xfrm>
        </p:spPr>
        <p:txBody>
          <a:bodyPr/>
          <a:lstStyle/>
          <a:p>
            <a:r>
              <a:rPr lang="fr-FR" dirty="0" smtClean="0"/>
              <a:t>AGENT</a:t>
            </a:r>
            <a:endParaRPr lang="fr-FR" dirty="0"/>
          </a:p>
        </p:txBody>
      </p:sp>
      <p:sp>
        <p:nvSpPr>
          <p:cNvPr id="5" name="Espace réservé du contenu 4"/>
          <p:cNvSpPr>
            <a:spLocks noGrp="1"/>
          </p:cNvSpPr>
          <p:nvPr>
            <p:ph sz="quarter" idx="2"/>
          </p:nvPr>
        </p:nvSpPr>
        <p:spPr>
          <a:xfrm>
            <a:off x="428596" y="2214554"/>
            <a:ext cx="4040188" cy="3845720"/>
          </a:xfrm>
        </p:spPr>
        <p:txBody>
          <a:bodyPr/>
          <a:lstStyle/>
          <a:p>
            <a:r>
              <a:rPr lang="fr-FR" dirty="0" smtClean="0"/>
              <a:t>Entité passive</a:t>
            </a:r>
          </a:p>
          <a:p>
            <a:r>
              <a:rPr lang="fr-FR" dirty="0" smtClean="0"/>
              <a:t>Comportement attendu</a:t>
            </a:r>
          </a:p>
          <a:p>
            <a:r>
              <a:rPr lang="fr-FR" dirty="0" smtClean="0"/>
              <a:t>unités au contrôle centralisé</a:t>
            </a:r>
          </a:p>
          <a:p>
            <a:r>
              <a:rPr lang="fr-FR" dirty="0" smtClean="0"/>
              <a:t>Objet statique</a:t>
            </a:r>
          </a:p>
          <a:p>
            <a:r>
              <a:rPr lang="fr-FR" sz="2000" dirty="0" smtClean="0"/>
              <a:t>les attributs et méthodes possédés par les objets</a:t>
            </a:r>
          </a:p>
          <a:p>
            <a:pPr>
              <a:buNone/>
            </a:pPr>
            <a:r>
              <a:rPr lang="fr-FR" sz="2000" dirty="0" smtClean="0"/>
              <a:t>    sont définis par leur classe</a:t>
            </a:r>
          </a:p>
          <a:p>
            <a:r>
              <a:rPr lang="fr-FR" sz="2000" dirty="0" smtClean="0"/>
              <a:t>Impact global dans le système</a:t>
            </a:r>
            <a:endParaRPr lang="fr-FR" sz="2000" dirty="0"/>
          </a:p>
        </p:txBody>
      </p:sp>
      <p:sp>
        <p:nvSpPr>
          <p:cNvPr id="7" name="Espace réservé du contenu 6"/>
          <p:cNvSpPr>
            <a:spLocks noGrp="1"/>
          </p:cNvSpPr>
          <p:nvPr>
            <p:ph sz="quarter" idx="4"/>
          </p:nvPr>
        </p:nvSpPr>
        <p:spPr>
          <a:xfrm>
            <a:off x="4643438" y="2143116"/>
            <a:ext cx="4041775" cy="3845720"/>
          </a:xfrm>
        </p:spPr>
        <p:txBody>
          <a:bodyPr>
            <a:normAutofit fontScale="92500" lnSpcReduction="10000"/>
          </a:bodyPr>
          <a:lstStyle/>
          <a:p>
            <a:r>
              <a:rPr lang="fr-FR" sz="2000" dirty="0" smtClean="0"/>
              <a:t>entité physique ou virtuelle capable d’agir</a:t>
            </a:r>
          </a:p>
          <a:p>
            <a:r>
              <a:rPr lang="fr-FR" sz="2000" dirty="0" smtClean="0"/>
              <a:t>Agent physique-agent communicant</a:t>
            </a:r>
          </a:p>
          <a:p>
            <a:r>
              <a:rPr lang="fr-FR" sz="2000" dirty="0" smtClean="0"/>
              <a:t>existence propre et indépendante de l’existence des autres</a:t>
            </a:r>
          </a:p>
          <a:p>
            <a:r>
              <a:rPr lang="fr-FR" sz="2000" dirty="0" smtClean="0"/>
              <a:t>prises de décisions quant à leur comportement futur</a:t>
            </a:r>
          </a:p>
          <a:p>
            <a:r>
              <a:rPr lang="fr-FR" dirty="0" smtClean="0"/>
              <a:t>Impact seulement au niveau des autres acteurs</a:t>
            </a:r>
          </a:p>
          <a:p>
            <a:r>
              <a:rPr lang="fr-FR" dirty="0" smtClean="0"/>
              <a:t>Plus proche des systèmes naturels</a:t>
            </a:r>
          </a:p>
          <a:p>
            <a:pPr>
              <a:buNone/>
            </a:pP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DÉFINITION D’UNE MÉTHODE</a:t>
            </a:r>
            <a:endParaRPr lang="fr-FR" dirty="0"/>
          </a:p>
        </p:txBody>
      </p:sp>
      <p:sp>
        <p:nvSpPr>
          <p:cNvPr id="3" name="Espace réservé du contenu 2"/>
          <p:cNvSpPr>
            <a:spLocks noGrp="1"/>
          </p:cNvSpPr>
          <p:nvPr>
            <p:ph idx="1"/>
          </p:nvPr>
        </p:nvSpPr>
        <p:spPr/>
        <p:txBody>
          <a:bodyPr>
            <a:normAutofit/>
          </a:bodyPr>
          <a:lstStyle/>
          <a:p>
            <a:r>
              <a:rPr lang="fr-FR" sz="2000" dirty="0" smtClean="0">
                <a:latin typeface="Constantia" pitchFamily="18" charset="0"/>
              </a:rPr>
              <a:t>Une méthode est définie comme un ensemble de directives couvrant l’ensemble du cycle de vie du développement d’un système et apportant un soutien à la fois technique et managérial.</a:t>
            </a:r>
          </a:p>
          <a:p>
            <a:endParaRPr lang="fr-FR" sz="2000" dirty="0" smtClean="0">
              <a:latin typeface="Constantia" pitchFamily="18" charset="0"/>
            </a:endParaRPr>
          </a:p>
          <a:p>
            <a:r>
              <a:rPr lang="fr-FR" sz="2000" dirty="0" smtClean="0">
                <a:latin typeface="Constantia" pitchFamily="18" charset="0"/>
              </a:rPr>
              <a:t>Ainsi, une méthode comprend :</a:t>
            </a:r>
          </a:p>
          <a:p>
            <a:pPr lvl="1"/>
            <a:r>
              <a:rPr lang="fr-FR" sz="2000" dirty="0" smtClean="0">
                <a:latin typeface="Constantia" pitchFamily="18" charset="0"/>
              </a:rPr>
              <a:t>Un ensemble de concepts et de propriétés</a:t>
            </a:r>
          </a:p>
          <a:p>
            <a:pPr lvl="1"/>
            <a:r>
              <a:rPr lang="fr-FR" sz="2000" dirty="0" smtClean="0">
                <a:latin typeface="Constantia" pitchFamily="18" charset="0"/>
              </a:rPr>
              <a:t>Un langage de représentation et de modélisation</a:t>
            </a:r>
          </a:p>
          <a:p>
            <a:pPr lvl="1"/>
            <a:r>
              <a:rPr lang="fr-FR" sz="2000" dirty="0" smtClean="0">
                <a:latin typeface="Constantia" pitchFamily="18" charset="0"/>
              </a:rPr>
              <a:t>Une démarche (un processus)</a:t>
            </a:r>
          </a:p>
          <a:p>
            <a:pPr lvl="1"/>
            <a:r>
              <a:rPr lang="fr-FR" sz="2000" dirty="0" smtClean="0">
                <a:latin typeface="Constantia" pitchFamily="18" charset="0"/>
              </a:rPr>
              <a:t>Des aides au déploiement (des outils disponibles)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DÉFINITION D’UN AGENT</a:t>
            </a:r>
            <a:endParaRPr lang="fr-FR" dirty="0"/>
          </a:p>
        </p:txBody>
      </p:sp>
      <p:sp>
        <p:nvSpPr>
          <p:cNvPr id="3" name="Espace réservé du contenu 2"/>
          <p:cNvSpPr>
            <a:spLocks noGrp="1"/>
          </p:cNvSpPr>
          <p:nvPr>
            <p:ph idx="1"/>
          </p:nvPr>
        </p:nvSpPr>
        <p:spPr/>
        <p:txBody>
          <a:bodyPr>
            <a:normAutofit/>
          </a:bodyPr>
          <a:lstStyle/>
          <a:p>
            <a:r>
              <a:rPr lang="fr-FR" sz="2000" dirty="0" smtClean="0">
                <a:latin typeface="Constantia" pitchFamily="18" charset="0"/>
              </a:rPr>
              <a:t>Compte tenu des points communs entre agents et objets, il n’est pas rare de modéliser des agents par spécification orientée objet</a:t>
            </a:r>
          </a:p>
          <a:p>
            <a:endParaRPr lang="fr-FR" sz="2000" dirty="0" smtClean="0">
              <a:latin typeface="Constantia" pitchFamily="18" charset="0"/>
            </a:endParaRPr>
          </a:p>
          <a:p>
            <a:r>
              <a:rPr lang="fr-FR" sz="2000" dirty="0" smtClean="0">
                <a:latin typeface="Constantia" pitchFamily="18" charset="0"/>
              </a:rPr>
              <a:t>Les objets peuvent être identifiés comme des entités passives au comportement attendu alors que les agents possèdent un comportement inattendu entre le réactif et le proactif  </a:t>
            </a:r>
          </a:p>
          <a:p>
            <a:endParaRPr lang="fr-FR" sz="2000" dirty="0" smtClean="0">
              <a:latin typeface="Constantia" pitchFamily="18" charset="0"/>
            </a:endParaRPr>
          </a:p>
          <a:p>
            <a:r>
              <a:rPr lang="fr-FR" sz="2000" dirty="0" smtClean="0">
                <a:latin typeface="Constantia" pitchFamily="18" charset="0"/>
              </a:rPr>
              <a:t>Tout comme les objets, les agents peuvent faire appel à des méthodes, mais y ajoutent un contenu plus riche. Alors que les objets voient les autres objets comme des fournisseurs de services par appel de méthodes, la programmation orientée agent considère les notions de conservations, de communication à long terme et de réseaux de partenaires comme étant très importantes.</a:t>
            </a:r>
            <a:endParaRPr lang="fr-FR" sz="2000" dirty="0">
              <a:latin typeface="Constant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514350" indent="-514350"/>
            <a:r>
              <a:rPr lang="fr-FR" dirty="0" smtClean="0"/>
              <a:t> </a:t>
            </a:r>
            <a:endParaRPr lang="fr-FR" dirty="0"/>
          </a:p>
        </p:txBody>
      </p:sp>
      <p:sp>
        <p:nvSpPr>
          <p:cNvPr id="3" name="Espace réservé du contenu 2"/>
          <p:cNvSpPr>
            <a:spLocks noGrp="1"/>
          </p:cNvSpPr>
          <p:nvPr>
            <p:ph idx="1"/>
          </p:nvPr>
        </p:nvSpPr>
        <p:spPr/>
        <p:txBody>
          <a:bodyPr>
            <a:normAutofit/>
          </a:bodyPr>
          <a:lstStyle/>
          <a:p>
            <a:pPr algn="ctr">
              <a:lnSpc>
                <a:spcPct val="300000"/>
              </a:lnSpc>
              <a:buNone/>
            </a:pPr>
            <a:r>
              <a:rPr lang="fr-FR" sz="6000" dirty="0" smtClean="0">
                <a:solidFill>
                  <a:schemeClr val="tx2"/>
                </a:solidFill>
              </a:rPr>
              <a:t>DE L’UML À L’AUML</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TotalTime>
  <Words>1743</Words>
  <Application>Microsoft Office PowerPoint</Application>
  <PresentationFormat>Affichage à l'écran (4:3)</PresentationFormat>
  <Paragraphs>233</Paragraphs>
  <Slides>19</Slides>
  <Notes>11</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Débit</vt:lpstr>
      <vt:lpstr>L’AGENT</vt:lpstr>
      <vt:lpstr>INTRODUCTION</vt:lpstr>
      <vt:lpstr>INTRODUCTION (2)</vt:lpstr>
      <vt:lpstr>Diapositive 4</vt:lpstr>
      <vt:lpstr>L’évolution des approches de programmation</vt:lpstr>
      <vt:lpstr>Distinction Objet-Agent </vt:lpstr>
      <vt:lpstr>DÉFINITION D’UNE MÉTHODE</vt:lpstr>
      <vt:lpstr>DÉFINITION D’UN AGENT</vt:lpstr>
      <vt:lpstr> </vt:lpstr>
      <vt:lpstr>1)UML LES FONDAMENTAUX</vt:lpstr>
      <vt:lpstr>LES LIMITES DE L’UML FACE AU CONCEPT AGENT</vt:lpstr>
      <vt:lpstr>2)LES RAISONS D’ÊTRE D’AUML</vt:lpstr>
      <vt:lpstr>  </vt:lpstr>
      <vt:lpstr>1) Une évolution d’UML La notion d’agent pour UML : AUML !</vt:lpstr>
      <vt:lpstr>Le diagramme d’interactions entre agents</vt:lpstr>
      <vt:lpstr>3)Les spécificités (les diagrammes)</vt:lpstr>
      <vt:lpstr>Un exemple plus concret</vt:lpstr>
      <vt:lpstr>Les limites de l’ AULM</vt:lpstr>
      <vt:lpstr>CONCLUSION</vt:lpstr>
    </vt:vector>
  </TitlesOfParts>
  <Company>IUT PARIS DESCARTES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tutu05</dc:creator>
  <cp:lastModifiedBy>tutu05</cp:lastModifiedBy>
  <cp:revision>100</cp:revision>
  <dcterms:created xsi:type="dcterms:W3CDTF">2008-11-05T09:53:19Z</dcterms:created>
  <dcterms:modified xsi:type="dcterms:W3CDTF">2008-11-19T09:47:20Z</dcterms:modified>
</cp:coreProperties>
</file>