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Lst>
  <p:notesMasterIdLst>
    <p:notesMasterId r:id="rId18"/>
  </p:notesMasterIdLst>
  <p:handoutMasterIdLst>
    <p:handoutMasterId r:id="rId19"/>
  </p:handoutMasterIdLst>
  <p:sldIdLst>
    <p:sldId id="256" r:id="rId3"/>
    <p:sldId id="259" r:id="rId4"/>
    <p:sldId id="260" r:id="rId5"/>
    <p:sldId id="261" r:id="rId6"/>
    <p:sldId id="262" r:id="rId7"/>
    <p:sldId id="263" r:id="rId8"/>
    <p:sldId id="264" r:id="rId9"/>
    <p:sldId id="266" r:id="rId10"/>
    <p:sldId id="267" r:id="rId11"/>
    <p:sldId id="265" r:id="rId12"/>
    <p:sldId id="268" r:id="rId13"/>
    <p:sldId id="270" r:id="rId14"/>
    <p:sldId id="269" r:id="rId15"/>
    <p:sldId id="272" r:id="rId16"/>
    <p:sldId id="271"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99" autoAdjust="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7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r-FR" smtClean="0"/>
              <a:t>L3 Miage - ISI1</a:t>
            </a: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8F7856-F3B7-4126-8872-66E14F7D4A3D}" type="datetimeFigureOut">
              <a:rPr lang="fr-FR" smtClean="0"/>
              <a:pPr/>
              <a:t>19/11/2008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B8CECA-6EE9-4D05-9BB0-FFFC9DDBB37F}" type="slidenum">
              <a:rPr lang="fr-FR" smtClean="0"/>
              <a:pPr/>
              <a:t>‹N°›</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r-FR" smtClean="0"/>
              <a:t>L3 Miage - ISI1</a:t>
            </a: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386350-B2E7-490A-910D-D663BB1695B3}" type="datetimeFigureOut">
              <a:rPr lang="fr-FR" smtClean="0"/>
              <a:pPr/>
              <a:t>19/11/2008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1D7404-65A5-4F39-BC3B-82DFDA518D44}" type="slidenum">
              <a:rPr lang="fr-FR" smtClean="0"/>
              <a:pPr/>
              <a:t>‹N°›</a:t>
            </a:fld>
            <a:endParaRPr lang="fr-F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sz="1400" dirty="0" smtClean="0"/>
              <a:t>une collaboration entre des entités actives et abstraites appelées rôles qui exécutent des activités sur des entités concrètes et réelles, les produits. Les différents rôles agissent les uns sur les autres ou collaborent en échangeant des produits et en déclenchant l’exécution d’activités.</a:t>
            </a:r>
          </a:p>
          <a:p>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3" name="Picture 2"/>
          <p:cNvPicPr>
            <a:picLocks noChangeAspect="1" noChangeArrowheads="1"/>
          </p:cNvPicPr>
          <p:nvPr userDrawn="1"/>
        </p:nvPicPr>
        <p:blipFill>
          <a:blip r:embed="rId3"/>
          <a:srcRect/>
          <a:stretch>
            <a:fillRect/>
          </a:stretch>
        </p:blipFill>
        <p:spPr bwMode="auto">
          <a:xfrm>
            <a:off x="7053732" y="0"/>
            <a:ext cx="2090268" cy="428604"/>
          </a:xfrm>
          <a:prstGeom prst="rect">
            <a:avLst/>
          </a:prstGeom>
          <a:noFill/>
          <a:ln w="9525">
            <a:noFill/>
            <a:miter lim="800000"/>
            <a:headEnd/>
            <a:tailEnd/>
          </a:ln>
          <a:effectLst/>
        </p:spPr>
      </p:pic>
      <p:sp>
        <p:nvSpPr>
          <p:cNvPr id="18" name="Espace réservé du texte 17"/>
          <p:cNvSpPr>
            <a:spLocks noGrp="1"/>
          </p:cNvSpPr>
          <p:nvPr>
            <p:ph type="body" sz="quarter" idx="10" hasCustomPrompt="1"/>
          </p:nvPr>
        </p:nvSpPr>
        <p:spPr>
          <a:xfrm>
            <a:off x="0" y="0"/>
            <a:ext cx="2071670" cy="214290"/>
          </a:xfrm>
        </p:spPr>
        <p:txBody>
          <a:bodyPr>
            <a:normAutofit/>
          </a:bodyPr>
          <a:lstStyle>
            <a:lvl1pPr>
              <a:defRPr sz="1000" baseline="0"/>
            </a:lvl1pPr>
          </a:lstStyle>
          <a:p>
            <a:pPr lvl="0"/>
            <a:r>
              <a:rPr lang="fr-FR" dirty="0" smtClean="0"/>
              <a:t>L3 MIAGE – ISI1</a:t>
            </a:r>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42FFE0D-CF5A-485B-BB4A-DAC51482FD6A}" type="datetime6">
              <a:rPr lang="fr-FR" smtClean="0"/>
              <a:pPr/>
              <a:t>novembre 08</a:t>
            </a:fld>
            <a:endParaRPr lang="fr-FR"/>
          </a:p>
        </p:txBody>
      </p:sp>
      <p:sp>
        <p:nvSpPr>
          <p:cNvPr id="5" name="Espace réservé du pied de page 4"/>
          <p:cNvSpPr>
            <a:spLocks noGrp="1"/>
          </p:cNvSpPr>
          <p:nvPr>
            <p:ph type="ftr" sz="quarter" idx="11"/>
          </p:nvPr>
        </p:nvSpPr>
        <p:spPr/>
        <p:txBody>
          <a:bodyPr/>
          <a:lstStyle>
            <a:extLst/>
          </a:lstStyle>
          <a:p>
            <a:r>
              <a:rPr lang="fr-FR" smtClean="0"/>
              <a:t>CHAILLET Benjamin  GUIMBERTEAU Jeremy  TAGNERES Lionel</a:t>
            </a:r>
            <a:endParaRPr lang="fr-FR"/>
          </a:p>
        </p:txBody>
      </p:sp>
      <p:sp>
        <p:nvSpPr>
          <p:cNvPr id="6" name="Espace réservé du numéro de diapositive 5"/>
          <p:cNvSpPr>
            <a:spLocks noGrp="1"/>
          </p:cNvSpPr>
          <p:nvPr>
            <p:ph type="sldNum" sz="quarter" idx="12"/>
          </p:nvPr>
        </p:nvSpPr>
        <p:spPr/>
        <p:txBody>
          <a:bodyPr/>
          <a:lstStyle>
            <a:extLst/>
          </a:lstStyle>
          <a:p>
            <a:fld id="{3209DB51-3700-4B16-9359-FD2131967E5B}"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1C006D99-07AC-4D6A-8A9E-A4B63BF6E3DF}" type="datetime6">
              <a:rPr lang="fr-FR" smtClean="0"/>
              <a:pPr/>
              <a:t>novembre 08</a:t>
            </a:fld>
            <a:endParaRPr lang="fr-FR"/>
          </a:p>
        </p:txBody>
      </p:sp>
      <p:sp>
        <p:nvSpPr>
          <p:cNvPr id="5" name="Espace réservé du pied de page 4"/>
          <p:cNvSpPr>
            <a:spLocks noGrp="1"/>
          </p:cNvSpPr>
          <p:nvPr>
            <p:ph type="ftr" sz="quarter" idx="11"/>
          </p:nvPr>
        </p:nvSpPr>
        <p:spPr/>
        <p:txBody>
          <a:bodyPr/>
          <a:lstStyle>
            <a:extLst/>
          </a:lstStyle>
          <a:p>
            <a:r>
              <a:rPr lang="fr-FR" smtClean="0"/>
              <a:t>CHAILLET Benjamin  GUIMBERTEAU Jeremy  TAGNERES Lionel</a:t>
            </a:r>
            <a:endParaRPr lang="fr-FR"/>
          </a:p>
        </p:txBody>
      </p:sp>
      <p:sp>
        <p:nvSpPr>
          <p:cNvPr id="6" name="Espace réservé du numéro de diapositive 5"/>
          <p:cNvSpPr>
            <a:spLocks noGrp="1"/>
          </p:cNvSpPr>
          <p:nvPr>
            <p:ph type="sldNum" sz="quarter" idx="12"/>
          </p:nvPr>
        </p:nvSpPr>
        <p:spPr/>
        <p:txBody>
          <a:bodyPr/>
          <a:lstStyle>
            <a:extLst/>
          </a:lstStyle>
          <a:p>
            <a:fld id="{3209DB51-3700-4B16-9359-FD2131967E5B}" type="slidenum">
              <a:rPr lang="fr-FR" smtClean="0"/>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0BB73250-70C8-4941-AD3A-6EF630194651}" type="datetime6">
              <a:rPr lang="fr-FR" smtClean="0"/>
              <a:pPr/>
              <a:t>novembre 08</a:t>
            </a:fld>
            <a:endParaRPr lang="fr-FR"/>
          </a:p>
        </p:txBody>
      </p:sp>
      <p:sp>
        <p:nvSpPr>
          <p:cNvPr id="5" name="Espace réservé du pied de page 4"/>
          <p:cNvSpPr>
            <a:spLocks noGrp="1"/>
          </p:cNvSpPr>
          <p:nvPr>
            <p:ph type="ftr" sz="quarter" idx="11"/>
          </p:nvPr>
        </p:nvSpPr>
        <p:spPr/>
        <p:txBody>
          <a:bodyPr/>
          <a:lstStyle/>
          <a:p>
            <a:r>
              <a:rPr lang="fr-FR" smtClean="0"/>
              <a:t>CHAILLET Benjamin  GUIMBERTEAU Jeremy  TAGNERES Lionel</a:t>
            </a:r>
            <a:endParaRPr lang="fr-FR"/>
          </a:p>
        </p:txBody>
      </p:sp>
      <p:sp>
        <p:nvSpPr>
          <p:cNvPr id="6" name="Espace réservé du numéro de diapositive 5"/>
          <p:cNvSpPr>
            <a:spLocks noGrp="1"/>
          </p:cNvSpPr>
          <p:nvPr>
            <p:ph type="sldNum" sz="quarter" idx="12"/>
          </p:nvPr>
        </p:nvSpPr>
        <p:spPr/>
        <p:txBody>
          <a:bodyPr/>
          <a:lstStyle/>
          <a:p>
            <a:fld id="{F4E7CB5B-7E20-4D1C-B39E-CCB73972B9FA}" type="slidenum">
              <a:rPr lang="fr-FR" smtClean="0"/>
              <a:pPr/>
              <a:t>‹N°›</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828EFD-A506-4D9A-BC0E-117D72A1F18E}" type="datetime6">
              <a:rPr lang="fr-FR" smtClean="0"/>
              <a:pPr/>
              <a:t>novembre 08</a:t>
            </a:fld>
            <a:endParaRPr lang="fr-FR"/>
          </a:p>
        </p:txBody>
      </p:sp>
      <p:sp>
        <p:nvSpPr>
          <p:cNvPr id="5" name="Espace réservé du pied de page 4"/>
          <p:cNvSpPr>
            <a:spLocks noGrp="1"/>
          </p:cNvSpPr>
          <p:nvPr>
            <p:ph type="ftr" sz="quarter" idx="11"/>
          </p:nvPr>
        </p:nvSpPr>
        <p:spPr/>
        <p:txBody>
          <a:bodyPr/>
          <a:lstStyle/>
          <a:p>
            <a:r>
              <a:rPr lang="fr-FR" smtClean="0"/>
              <a:t>CHAILLET Benjamin  GUIMBERTEAU Jeremy  TAGNERES Lionel</a:t>
            </a:r>
            <a:endParaRPr lang="fr-FR"/>
          </a:p>
        </p:txBody>
      </p:sp>
      <p:sp>
        <p:nvSpPr>
          <p:cNvPr id="6" name="Espace réservé du numéro de diapositive 5"/>
          <p:cNvSpPr>
            <a:spLocks noGrp="1"/>
          </p:cNvSpPr>
          <p:nvPr>
            <p:ph type="sldNum" sz="quarter" idx="12"/>
          </p:nvPr>
        </p:nvSpPr>
        <p:spPr/>
        <p:txBody>
          <a:bodyPr/>
          <a:lstStyle/>
          <a:p>
            <a:fld id="{F4E7CB5B-7E20-4D1C-B39E-CCB73972B9FA}" type="slidenum">
              <a:rPr lang="fr-FR" smtClean="0"/>
              <a:pPr/>
              <a:t>‹N°›</a:t>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B631F357-0182-4845-9D8E-73315DDBE51D}" type="datetime6">
              <a:rPr lang="fr-FR" smtClean="0"/>
              <a:pPr/>
              <a:t>novembre 08</a:t>
            </a:fld>
            <a:endParaRPr lang="fr-FR"/>
          </a:p>
        </p:txBody>
      </p:sp>
      <p:sp>
        <p:nvSpPr>
          <p:cNvPr id="5" name="Espace réservé du pied de page 4"/>
          <p:cNvSpPr>
            <a:spLocks noGrp="1"/>
          </p:cNvSpPr>
          <p:nvPr>
            <p:ph type="ftr" sz="quarter" idx="11"/>
          </p:nvPr>
        </p:nvSpPr>
        <p:spPr/>
        <p:txBody>
          <a:bodyPr/>
          <a:lstStyle/>
          <a:p>
            <a:r>
              <a:rPr lang="fr-FR" smtClean="0"/>
              <a:t>CHAILLET Benjamin  GUIMBERTEAU Jeremy  TAGNERES Lionel</a:t>
            </a:r>
            <a:endParaRPr lang="fr-FR"/>
          </a:p>
        </p:txBody>
      </p:sp>
      <p:sp>
        <p:nvSpPr>
          <p:cNvPr id="6" name="Espace réservé du numéro de diapositive 5"/>
          <p:cNvSpPr>
            <a:spLocks noGrp="1"/>
          </p:cNvSpPr>
          <p:nvPr>
            <p:ph type="sldNum" sz="quarter" idx="12"/>
          </p:nvPr>
        </p:nvSpPr>
        <p:spPr/>
        <p:txBody>
          <a:bodyPr/>
          <a:lstStyle/>
          <a:p>
            <a:fld id="{F4E7CB5B-7E20-4D1C-B39E-CCB73972B9FA}" type="slidenum">
              <a:rPr lang="fr-FR" smtClean="0"/>
              <a:pPr/>
              <a:t>‹N°›</a:t>
            </a:fld>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E8626DD-6884-46B3-A04D-A4080166A174}" type="datetime6">
              <a:rPr lang="fr-FR" smtClean="0"/>
              <a:pPr/>
              <a:t>novembre 08</a:t>
            </a:fld>
            <a:endParaRPr lang="fr-FR"/>
          </a:p>
        </p:txBody>
      </p:sp>
      <p:sp>
        <p:nvSpPr>
          <p:cNvPr id="6" name="Espace réservé du pied de page 5"/>
          <p:cNvSpPr>
            <a:spLocks noGrp="1"/>
          </p:cNvSpPr>
          <p:nvPr>
            <p:ph type="ftr" sz="quarter" idx="11"/>
          </p:nvPr>
        </p:nvSpPr>
        <p:spPr/>
        <p:txBody>
          <a:bodyPr/>
          <a:lstStyle/>
          <a:p>
            <a:r>
              <a:rPr lang="fr-FR" smtClean="0"/>
              <a:t>CHAILLET Benjamin  GUIMBERTEAU Jeremy  TAGNERES Lionel</a:t>
            </a:r>
            <a:endParaRPr lang="fr-FR"/>
          </a:p>
        </p:txBody>
      </p:sp>
      <p:sp>
        <p:nvSpPr>
          <p:cNvPr id="7" name="Espace réservé du numéro de diapositive 6"/>
          <p:cNvSpPr>
            <a:spLocks noGrp="1"/>
          </p:cNvSpPr>
          <p:nvPr>
            <p:ph type="sldNum" sz="quarter" idx="12"/>
          </p:nvPr>
        </p:nvSpPr>
        <p:spPr/>
        <p:txBody>
          <a:bodyPr/>
          <a:lstStyle/>
          <a:p>
            <a:fld id="{F4E7CB5B-7E20-4D1C-B39E-CCB73972B9FA}" type="slidenum">
              <a:rPr lang="fr-FR" smtClean="0"/>
              <a:pPr/>
              <a:t>‹N°›</a:t>
            </a:fld>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624786A-EE4F-4405-BBA5-81AEE957D634}" type="datetime6">
              <a:rPr lang="fr-FR" smtClean="0"/>
              <a:pPr/>
              <a:t>novembre 08</a:t>
            </a:fld>
            <a:endParaRPr lang="fr-FR"/>
          </a:p>
        </p:txBody>
      </p:sp>
      <p:sp>
        <p:nvSpPr>
          <p:cNvPr id="8" name="Espace réservé du pied de page 7"/>
          <p:cNvSpPr>
            <a:spLocks noGrp="1"/>
          </p:cNvSpPr>
          <p:nvPr>
            <p:ph type="ftr" sz="quarter" idx="11"/>
          </p:nvPr>
        </p:nvSpPr>
        <p:spPr/>
        <p:txBody>
          <a:bodyPr/>
          <a:lstStyle/>
          <a:p>
            <a:r>
              <a:rPr lang="fr-FR" smtClean="0"/>
              <a:t>CHAILLET Benjamin  GUIMBERTEAU Jeremy  TAGNERES Lionel</a:t>
            </a:r>
            <a:endParaRPr lang="fr-FR"/>
          </a:p>
        </p:txBody>
      </p:sp>
      <p:sp>
        <p:nvSpPr>
          <p:cNvPr id="9" name="Espace réservé du numéro de diapositive 8"/>
          <p:cNvSpPr>
            <a:spLocks noGrp="1"/>
          </p:cNvSpPr>
          <p:nvPr>
            <p:ph type="sldNum" sz="quarter" idx="12"/>
          </p:nvPr>
        </p:nvSpPr>
        <p:spPr/>
        <p:txBody>
          <a:bodyPr/>
          <a:lstStyle/>
          <a:p>
            <a:fld id="{F4E7CB5B-7E20-4D1C-B39E-CCB73972B9FA}" type="slidenum">
              <a:rPr lang="fr-FR" smtClean="0"/>
              <a:pPr/>
              <a:t>‹N°›</a:t>
            </a:fld>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EB423B3E-1BED-4FFB-AD0A-D3A613765264}" type="datetime6">
              <a:rPr lang="fr-FR" smtClean="0"/>
              <a:pPr/>
              <a:t>novembre 08</a:t>
            </a:fld>
            <a:endParaRPr lang="fr-FR"/>
          </a:p>
        </p:txBody>
      </p:sp>
      <p:sp>
        <p:nvSpPr>
          <p:cNvPr id="4" name="Espace réservé du pied de page 3"/>
          <p:cNvSpPr>
            <a:spLocks noGrp="1"/>
          </p:cNvSpPr>
          <p:nvPr>
            <p:ph type="ftr" sz="quarter" idx="11"/>
          </p:nvPr>
        </p:nvSpPr>
        <p:spPr/>
        <p:txBody>
          <a:bodyPr/>
          <a:lstStyle/>
          <a:p>
            <a:r>
              <a:rPr lang="fr-FR" smtClean="0"/>
              <a:t>CHAILLET Benjamin  GUIMBERTEAU Jeremy  TAGNERES Lionel</a:t>
            </a:r>
            <a:endParaRPr lang="fr-FR"/>
          </a:p>
        </p:txBody>
      </p:sp>
      <p:sp>
        <p:nvSpPr>
          <p:cNvPr id="5" name="Espace réservé du numéro de diapositive 4"/>
          <p:cNvSpPr>
            <a:spLocks noGrp="1"/>
          </p:cNvSpPr>
          <p:nvPr>
            <p:ph type="sldNum" sz="quarter" idx="12"/>
          </p:nvPr>
        </p:nvSpPr>
        <p:spPr/>
        <p:txBody>
          <a:bodyPr/>
          <a:lstStyle/>
          <a:p>
            <a:fld id="{F4E7CB5B-7E20-4D1C-B39E-CCB73972B9FA}" type="slidenum">
              <a:rPr lang="fr-FR" smtClean="0"/>
              <a:pPr/>
              <a:t>‹N°›</a:t>
            </a:fld>
            <a:endParaRPr lang="fr-F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C8AF55E-8045-45A8-8A41-923DA2235B4C}" type="datetime6">
              <a:rPr lang="fr-FR" smtClean="0"/>
              <a:pPr/>
              <a:t>novembre 08</a:t>
            </a:fld>
            <a:endParaRPr lang="fr-FR"/>
          </a:p>
        </p:txBody>
      </p:sp>
      <p:sp>
        <p:nvSpPr>
          <p:cNvPr id="3" name="Espace réservé du pied de page 2"/>
          <p:cNvSpPr>
            <a:spLocks noGrp="1"/>
          </p:cNvSpPr>
          <p:nvPr>
            <p:ph type="ftr" sz="quarter" idx="11"/>
          </p:nvPr>
        </p:nvSpPr>
        <p:spPr/>
        <p:txBody>
          <a:bodyPr/>
          <a:lstStyle/>
          <a:p>
            <a:r>
              <a:rPr lang="fr-FR" smtClean="0"/>
              <a:t>CHAILLET Benjamin  GUIMBERTEAU Jeremy  TAGNERES Lionel</a:t>
            </a:r>
            <a:endParaRPr lang="fr-FR"/>
          </a:p>
        </p:txBody>
      </p:sp>
      <p:sp>
        <p:nvSpPr>
          <p:cNvPr id="4" name="Espace réservé du numéro de diapositive 3"/>
          <p:cNvSpPr>
            <a:spLocks noGrp="1"/>
          </p:cNvSpPr>
          <p:nvPr>
            <p:ph type="sldNum" sz="quarter" idx="12"/>
          </p:nvPr>
        </p:nvSpPr>
        <p:spPr/>
        <p:txBody>
          <a:bodyPr/>
          <a:lstStyle/>
          <a:p>
            <a:fld id="{F4E7CB5B-7E20-4D1C-B39E-CCB73972B9FA}" type="slidenum">
              <a:rPr lang="fr-FR" smtClean="0"/>
              <a:pPr/>
              <a:t>‹N°›</a:t>
            </a:fld>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CC159794-82B5-4182-979D-B7974F276B84}" type="datetime6">
              <a:rPr lang="fr-FR" smtClean="0"/>
              <a:pPr/>
              <a:t>novembre 08</a:t>
            </a:fld>
            <a:endParaRPr lang="fr-FR"/>
          </a:p>
        </p:txBody>
      </p:sp>
      <p:sp>
        <p:nvSpPr>
          <p:cNvPr id="6" name="Espace réservé du pied de page 5"/>
          <p:cNvSpPr>
            <a:spLocks noGrp="1"/>
          </p:cNvSpPr>
          <p:nvPr>
            <p:ph type="ftr" sz="quarter" idx="11"/>
          </p:nvPr>
        </p:nvSpPr>
        <p:spPr/>
        <p:txBody>
          <a:bodyPr/>
          <a:lstStyle/>
          <a:p>
            <a:r>
              <a:rPr lang="fr-FR" smtClean="0"/>
              <a:t>CHAILLET Benjamin  GUIMBERTEAU Jeremy  TAGNERES Lionel</a:t>
            </a:r>
            <a:endParaRPr lang="fr-FR"/>
          </a:p>
        </p:txBody>
      </p:sp>
      <p:sp>
        <p:nvSpPr>
          <p:cNvPr id="7" name="Espace réservé du numéro de diapositive 6"/>
          <p:cNvSpPr>
            <a:spLocks noGrp="1"/>
          </p:cNvSpPr>
          <p:nvPr>
            <p:ph type="sldNum" sz="quarter" idx="12"/>
          </p:nvPr>
        </p:nvSpPr>
        <p:spPr/>
        <p:txBody>
          <a:bodyPr/>
          <a:lstStyle/>
          <a:p>
            <a:fld id="{F4E7CB5B-7E20-4D1C-B39E-CCB73972B9FA}"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18C0E71C-99F3-496A-8755-209347D4B485}" type="datetime6">
              <a:rPr lang="fr-FR" smtClean="0"/>
              <a:pPr/>
              <a:t>novembre 08</a:t>
            </a:fld>
            <a:endParaRPr lang="fr-FR"/>
          </a:p>
        </p:txBody>
      </p:sp>
      <p:sp>
        <p:nvSpPr>
          <p:cNvPr id="5" name="Espace réservé du pied de page 4"/>
          <p:cNvSpPr>
            <a:spLocks noGrp="1"/>
          </p:cNvSpPr>
          <p:nvPr>
            <p:ph type="ftr" sz="quarter" idx="11"/>
          </p:nvPr>
        </p:nvSpPr>
        <p:spPr>
          <a:xfrm>
            <a:off x="5072066" y="6157137"/>
            <a:ext cx="1835001" cy="700863"/>
          </a:xfrm>
        </p:spPr>
        <p:txBody>
          <a:bodyPr/>
          <a:lstStyle>
            <a:lvl1pPr algn="l">
              <a:defRPr/>
            </a:lvl1pPr>
            <a:extLst/>
          </a:lstStyle>
          <a:p>
            <a:r>
              <a:rPr lang="fr-FR" smtClean="0"/>
              <a:t>CHAILLET Benjamin  GUIMBERTEAU Jeremy  TAGNERES Lionel</a:t>
            </a:r>
            <a:endParaRPr lang="fr-FR" dirty="0"/>
          </a:p>
        </p:txBody>
      </p:sp>
      <p:sp>
        <p:nvSpPr>
          <p:cNvPr id="6" name="Espace réservé du numéro de diapositive 5"/>
          <p:cNvSpPr>
            <a:spLocks noGrp="1"/>
          </p:cNvSpPr>
          <p:nvPr>
            <p:ph type="sldNum" sz="quarter" idx="12"/>
          </p:nvPr>
        </p:nvSpPr>
        <p:spPr/>
        <p:txBody>
          <a:bodyPr/>
          <a:lstStyle>
            <a:extLst/>
          </a:lstStyle>
          <a:p>
            <a:fld id="{3209DB51-3700-4B16-9359-FD2131967E5B}"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dirty="0" smtClean="0"/>
              <a:t>Cliquez pour modifier le style du titre</a:t>
            </a:r>
            <a:endParaRPr kumimoji="0" lang="en-US" dirty="0"/>
          </a:p>
        </p:txBody>
      </p:sp>
      <p:pic>
        <p:nvPicPr>
          <p:cNvPr id="9" name="Picture 2"/>
          <p:cNvPicPr>
            <a:picLocks noChangeAspect="1" noChangeArrowheads="1"/>
          </p:cNvPicPr>
          <p:nvPr userDrawn="1"/>
        </p:nvPicPr>
        <p:blipFill>
          <a:blip r:embed="rId2"/>
          <a:srcRect/>
          <a:stretch>
            <a:fillRect/>
          </a:stretch>
        </p:blipFill>
        <p:spPr bwMode="auto">
          <a:xfrm>
            <a:off x="7053732" y="0"/>
            <a:ext cx="2090268" cy="428604"/>
          </a:xfrm>
          <a:prstGeom prst="rect">
            <a:avLst/>
          </a:prstGeom>
          <a:noFill/>
          <a:ln w="9525">
            <a:noFill/>
            <a:miter lim="800000"/>
            <a:headEnd/>
            <a:tailEnd/>
          </a:ln>
          <a:effectLst/>
        </p:spPr>
      </p:pic>
      <p:sp>
        <p:nvSpPr>
          <p:cNvPr id="8" name="Espace réservé du texte 17"/>
          <p:cNvSpPr>
            <a:spLocks noGrp="1"/>
          </p:cNvSpPr>
          <p:nvPr>
            <p:ph type="body" sz="quarter" idx="13" hasCustomPrompt="1"/>
          </p:nvPr>
        </p:nvSpPr>
        <p:spPr>
          <a:xfrm>
            <a:off x="0" y="0"/>
            <a:ext cx="2071670" cy="214290"/>
          </a:xfrm>
        </p:spPr>
        <p:txBody>
          <a:bodyPr>
            <a:normAutofit/>
          </a:bodyPr>
          <a:lstStyle>
            <a:lvl1pPr>
              <a:defRPr sz="1000" baseline="0"/>
            </a:lvl1pPr>
          </a:lstStyle>
          <a:p>
            <a:pPr lvl="0"/>
            <a:r>
              <a:rPr lang="fr-FR" dirty="0" smtClean="0"/>
              <a:t>L3 MIAGE – ISI1</a:t>
            </a:r>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1D1A221-9806-48AA-87C2-4B4C364A8AE9}" type="datetime6">
              <a:rPr lang="fr-FR" smtClean="0"/>
              <a:pPr/>
              <a:t>novembre 08</a:t>
            </a:fld>
            <a:endParaRPr lang="fr-FR"/>
          </a:p>
        </p:txBody>
      </p:sp>
      <p:sp>
        <p:nvSpPr>
          <p:cNvPr id="6" name="Espace réservé du pied de page 5"/>
          <p:cNvSpPr>
            <a:spLocks noGrp="1"/>
          </p:cNvSpPr>
          <p:nvPr>
            <p:ph type="ftr" sz="quarter" idx="11"/>
          </p:nvPr>
        </p:nvSpPr>
        <p:spPr/>
        <p:txBody>
          <a:bodyPr/>
          <a:lstStyle/>
          <a:p>
            <a:r>
              <a:rPr lang="fr-FR" smtClean="0"/>
              <a:t>CHAILLET Benjamin  GUIMBERTEAU Jeremy  TAGNERES Lionel</a:t>
            </a:r>
            <a:endParaRPr lang="fr-FR"/>
          </a:p>
        </p:txBody>
      </p:sp>
      <p:sp>
        <p:nvSpPr>
          <p:cNvPr id="7" name="Espace réservé du numéro de diapositive 6"/>
          <p:cNvSpPr>
            <a:spLocks noGrp="1"/>
          </p:cNvSpPr>
          <p:nvPr>
            <p:ph type="sldNum" sz="quarter" idx="12"/>
          </p:nvPr>
        </p:nvSpPr>
        <p:spPr/>
        <p:txBody>
          <a:bodyPr/>
          <a:lstStyle/>
          <a:p>
            <a:fld id="{F4E7CB5B-7E20-4D1C-B39E-CCB73972B9FA}" type="slidenum">
              <a:rPr lang="fr-FR" smtClean="0"/>
              <a:pPr/>
              <a:t>‹N°›</a:t>
            </a:fld>
            <a:endParaRPr lang="fr-F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EF52747-B9B3-4081-9887-62B78D929861}" type="datetime6">
              <a:rPr lang="fr-FR" smtClean="0"/>
              <a:pPr/>
              <a:t>novembre 08</a:t>
            </a:fld>
            <a:endParaRPr lang="fr-FR"/>
          </a:p>
        </p:txBody>
      </p:sp>
      <p:sp>
        <p:nvSpPr>
          <p:cNvPr id="5" name="Espace réservé du pied de page 4"/>
          <p:cNvSpPr>
            <a:spLocks noGrp="1"/>
          </p:cNvSpPr>
          <p:nvPr>
            <p:ph type="ftr" sz="quarter" idx="11"/>
          </p:nvPr>
        </p:nvSpPr>
        <p:spPr/>
        <p:txBody>
          <a:bodyPr/>
          <a:lstStyle/>
          <a:p>
            <a:r>
              <a:rPr lang="fr-FR" smtClean="0"/>
              <a:t>CHAILLET Benjamin  GUIMBERTEAU Jeremy  TAGNERES Lionel</a:t>
            </a:r>
            <a:endParaRPr lang="fr-FR"/>
          </a:p>
        </p:txBody>
      </p:sp>
      <p:sp>
        <p:nvSpPr>
          <p:cNvPr id="6" name="Espace réservé du numéro de diapositive 5"/>
          <p:cNvSpPr>
            <a:spLocks noGrp="1"/>
          </p:cNvSpPr>
          <p:nvPr>
            <p:ph type="sldNum" sz="quarter" idx="12"/>
          </p:nvPr>
        </p:nvSpPr>
        <p:spPr/>
        <p:txBody>
          <a:bodyPr/>
          <a:lstStyle/>
          <a:p>
            <a:fld id="{F4E7CB5B-7E20-4D1C-B39E-CCB73972B9FA}" type="slidenum">
              <a:rPr lang="fr-FR" smtClean="0"/>
              <a:pPr/>
              <a:t>‹N°›</a:t>
            </a:fld>
            <a:endParaRPr lang="fr-F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9815F8A-B915-46BF-BF1D-27662624267D}" type="datetime6">
              <a:rPr lang="fr-FR" smtClean="0"/>
              <a:pPr/>
              <a:t>novembre 08</a:t>
            </a:fld>
            <a:endParaRPr lang="fr-FR"/>
          </a:p>
        </p:txBody>
      </p:sp>
      <p:sp>
        <p:nvSpPr>
          <p:cNvPr id="5" name="Espace réservé du pied de page 4"/>
          <p:cNvSpPr>
            <a:spLocks noGrp="1"/>
          </p:cNvSpPr>
          <p:nvPr>
            <p:ph type="ftr" sz="quarter" idx="11"/>
          </p:nvPr>
        </p:nvSpPr>
        <p:spPr/>
        <p:txBody>
          <a:bodyPr/>
          <a:lstStyle/>
          <a:p>
            <a:r>
              <a:rPr lang="fr-FR" smtClean="0"/>
              <a:t>CHAILLET Benjamin  GUIMBERTEAU Jeremy  TAGNERES Lionel</a:t>
            </a:r>
            <a:endParaRPr lang="fr-FR"/>
          </a:p>
        </p:txBody>
      </p:sp>
      <p:sp>
        <p:nvSpPr>
          <p:cNvPr id="6" name="Espace réservé du numéro de diapositive 5"/>
          <p:cNvSpPr>
            <a:spLocks noGrp="1"/>
          </p:cNvSpPr>
          <p:nvPr>
            <p:ph type="sldNum" sz="quarter" idx="12"/>
          </p:nvPr>
        </p:nvSpPr>
        <p:spPr/>
        <p:txBody>
          <a:bodyPr/>
          <a:lstStyle/>
          <a:p>
            <a:fld id="{F4E7CB5B-7E20-4D1C-B39E-CCB73972B9FA}"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A432F8EB-5634-4804-9B2E-DDCCBE7F556A}" type="datetime6">
              <a:rPr lang="fr-FR" smtClean="0"/>
              <a:pPr/>
              <a:t>novembre 08</a:t>
            </a:fld>
            <a:endParaRPr lang="fr-FR"/>
          </a:p>
        </p:txBody>
      </p:sp>
      <p:sp>
        <p:nvSpPr>
          <p:cNvPr id="5" name="Espace réservé du pied de page 4"/>
          <p:cNvSpPr>
            <a:spLocks noGrp="1"/>
          </p:cNvSpPr>
          <p:nvPr>
            <p:ph type="ftr" sz="quarter" idx="11"/>
          </p:nvPr>
        </p:nvSpPr>
        <p:spPr/>
        <p:txBody>
          <a:bodyPr/>
          <a:lstStyle>
            <a:extLst/>
          </a:lstStyle>
          <a:p>
            <a:r>
              <a:rPr lang="fr-FR" smtClean="0"/>
              <a:t>CHAILLET Benjamin  GUIMBERTEAU Jeremy  TAGNERES Lionel</a:t>
            </a:r>
            <a:endParaRPr lang="fr-FR"/>
          </a:p>
        </p:txBody>
      </p:sp>
      <p:sp>
        <p:nvSpPr>
          <p:cNvPr id="6" name="Espace réservé du numéro de diapositive 5"/>
          <p:cNvSpPr>
            <a:spLocks noGrp="1"/>
          </p:cNvSpPr>
          <p:nvPr>
            <p:ph type="sldNum" sz="quarter" idx="12"/>
          </p:nvPr>
        </p:nvSpPr>
        <p:spPr/>
        <p:txBody>
          <a:bodyPr/>
          <a:lstStyle>
            <a:extLst/>
          </a:lstStyle>
          <a:p>
            <a:fld id="{3209DB51-3700-4B16-9359-FD2131967E5B}"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4F37DD04-E300-406E-BAFE-D9801B3752CB}" type="datetime6">
              <a:rPr lang="fr-FR" smtClean="0"/>
              <a:pPr/>
              <a:t>novembre 08</a:t>
            </a:fld>
            <a:endParaRPr lang="fr-FR"/>
          </a:p>
        </p:txBody>
      </p:sp>
      <p:sp>
        <p:nvSpPr>
          <p:cNvPr id="6" name="Espace réservé du pied de page 5"/>
          <p:cNvSpPr>
            <a:spLocks noGrp="1"/>
          </p:cNvSpPr>
          <p:nvPr>
            <p:ph type="ftr" sz="quarter" idx="11"/>
          </p:nvPr>
        </p:nvSpPr>
        <p:spPr/>
        <p:txBody>
          <a:bodyPr/>
          <a:lstStyle>
            <a:extLst/>
          </a:lstStyle>
          <a:p>
            <a:r>
              <a:rPr lang="fr-FR" smtClean="0"/>
              <a:t>CHAILLET Benjamin  GUIMBERTEAU Jeremy  TAGNERES Lionel</a:t>
            </a:r>
            <a:endParaRPr lang="fr-FR"/>
          </a:p>
        </p:txBody>
      </p:sp>
      <p:sp>
        <p:nvSpPr>
          <p:cNvPr id="7" name="Espace réservé du numéro de diapositive 6"/>
          <p:cNvSpPr>
            <a:spLocks noGrp="1"/>
          </p:cNvSpPr>
          <p:nvPr>
            <p:ph type="sldNum" sz="quarter" idx="12"/>
          </p:nvPr>
        </p:nvSpPr>
        <p:spPr/>
        <p:txBody>
          <a:bodyPr/>
          <a:lstStyle>
            <a:extLst/>
          </a:lstStyle>
          <a:p>
            <a:fld id="{3209DB51-3700-4B16-9359-FD2131967E5B}"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251EB006-6AF7-4392-979E-DCF348692F94}" type="datetime6">
              <a:rPr lang="fr-FR" smtClean="0"/>
              <a:pPr/>
              <a:t>novembre 08</a:t>
            </a:fld>
            <a:endParaRPr lang="fr-FR"/>
          </a:p>
        </p:txBody>
      </p:sp>
      <p:sp>
        <p:nvSpPr>
          <p:cNvPr id="8" name="Espace réservé du pied de page 7"/>
          <p:cNvSpPr>
            <a:spLocks noGrp="1"/>
          </p:cNvSpPr>
          <p:nvPr>
            <p:ph type="ftr" sz="quarter" idx="11"/>
          </p:nvPr>
        </p:nvSpPr>
        <p:spPr/>
        <p:txBody>
          <a:bodyPr/>
          <a:lstStyle>
            <a:extLst/>
          </a:lstStyle>
          <a:p>
            <a:r>
              <a:rPr lang="fr-FR" smtClean="0"/>
              <a:t>CHAILLET Benjamin  GUIMBERTEAU Jeremy  TAGNERES Lionel</a:t>
            </a:r>
            <a:endParaRPr lang="fr-FR"/>
          </a:p>
        </p:txBody>
      </p:sp>
      <p:sp>
        <p:nvSpPr>
          <p:cNvPr id="9" name="Espace réservé du numéro de diapositive 8"/>
          <p:cNvSpPr>
            <a:spLocks noGrp="1"/>
          </p:cNvSpPr>
          <p:nvPr>
            <p:ph type="sldNum" sz="quarter" idx="12"/>
          </p:nvPr>
        </p:nvSpPr>
        <p:spPr/>
        <p:txBody>
          <a:bodyPr/>
          <a:lstStyle>
            <a:extLst/>
          </a:lstStyle>
          <a:p>
            <a:fld id="{3209DB51-3700-4B16-9359-FD2131967E5B}"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F1A365CF-7B26-44C2-BE06-FEE4A4A2D6C4}" type="datetime6">
              <a:rPr lang="fr-FR" smtClean="0"/>
              <a:pPr/>
              <a:t>novembre 08</a:t>
            </a:fld>
            <a:endParaRPr lang="fr-FR"/>
          </a:p>
        </p:txBody>
      </p:sp>
      <p:sp>
        <p:nvSpPr>
          <p:cNvPr id="4" name="Espace réservé du pied de page 3"/>
          <p:cNvSpPr>
            <a:spLocks noGrp="1"/>
          </p:cNvSpPr>
          <p:nvPr>
            <p:ph type="ftr" sz="quarter" idx="11"/>
          </p:nvPr>
        </p:nvSpPr>
        <p:spPr/>
        <p:txBody>
          <a:bodyPr/>
          <a:lstStyle>
            <a:extLst/>
          </a:lstStyle>
          <a:p>
            <a:r>
              <a:rPr lang="fr-FR" smtClean="0"/>
              <a:t>CHAILLET Benjamin  GUIMBERTEAU Jeremy  TAGNERES Lionel</a:t>
            </a:r>
            <a:endParaRPr lang="fr-FR"/>
          </a:p>
        </p:txBody>
      </p:sp>
      <p:sp>
        <p:nvSpPr>
          <p:cNvPr id="5" name="Espace réservé du numéro de diapositive 4"/>
          <p:cNvSpPr>
            <a:spLocks noGrp="1"/>
          </p:cNvSpPr>
          <p:nvPr>
            <p:ph type="sldNum" sz="quarter" idx="12"/>
          </p:nvPr>
        </p:nvSpPr>
        <p:spPr/>
        <p:txBody>
          <a:bodyPr/>
          <a:lstStyle>
            <a:extLst/>
          </a:lstStyle>
          <a:p>
            <a:fld id="{3209DB51-3700-4B16-9359-FD2131967E5B}"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C7D56EFC-9294-4573-8CE3-62CC39392650}" type="datetime6">
              <a:rPr lang="fr-FR" smtClean="0"/>
              <a:pPr/>
              <a:t>novembre 08</a:t>
            </a:fld>
            <a:endParaRPr lang="fr-FR"/>
          </a:p>
        </p:txBody>
      </p:sp>
      <p:sp>
        <p:nvSpPr>
          <p:cNvPr id="3" name="Espace réservé du pied de page 2"/>
          <p:cNvSpPr>
            <a:spLocks noGrp="1"/>
          </p:cNvSpPr>
          <p:nvPr>
            <p:ph type="ftr" sz="quarter" idx="11"/>
          </p:nvPr>
        </p:nvSpPr>
        <p:spPr/>
        <p:txBody>
          <a:bodyPr/>
          <a:lstStyle>
            <a:extLst/>
          </a:lstStyle>
          <a:p>
            <a:r>
              <a:rPr lang="fr-FR" smtClean="0"/>
              <a:t>CHAILLET Benjamin  GUIMBERTEAU Jeremy  TAGNERES Lionel</a:t>
            </a:r>
            <a:endParaRPr lang="fr-FR"/>
          </a:p>
        </p:txBody>
      </p:sp>
      <p:sp>
        <p:nvSpPr>
          <p:cNvPr id="4" name="Espace réservé du numéro de diapositive 3"/>
          <p:cNvSpPr>
            <a:spLocks noGrp="1"/>
          </p:cNvSpPr>
          <p:nvPr>
            <p:ph type="sldNum" sz="quarter" idx="12"/>
          </p:nvPr>
        </p:nvSpPr>
        <p:spPr/>
        <p:txBody>
          <a:bodyPr/>
          <a:lstStyle>
            <a:extLst/>
          </a:lstStyle>
          <a:p>
            <a:fld id="{3209DB51-3700-4B16-9359-FD2131967E5B}"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BDA78A7C-FC0E-4C35-A39A-2D989A132B53}" type="datetime6">
              <a:rPr lang="fr-FR" smtClean="0"/>
              <a:pPr/>
              <a:t>novembre 08</a:t>
            </a:fld>
            <a:endParaRPr lang="fr-FR"/>
          </a:p>
        </p:txBody>
      </p:sp>
      <p:sp>
        <p:nvSpPr>
          <p:cNvPr id="6" name="Espace réservé du pied de page 5"/>
          <p:cNvSpPr>
            <a:spLocks noGrp="1"/>
          </p:cNvSpPr>
          <p:nvPr>
            <p:ph type="ftr" sz="quarter" idx="11"/>
          </p:nvPr>
        </p:nvSpPr>
        <p:spPr/>
        <p:txBody>
          <a:bodyPr/>
          <a:lstStyle>
            <a:extLst/>
          </a:lstStyle>
          <a:p>
            <a:r>
              <a:rPr lang="fr-FR" smtClean="0"/>
              <a:t>CHAILLET Benjamin  GUIMBERTEAU Jeremy  TAGNERES Lionel</a:t>
            </a:r>
            <a:endParaRPr lang="fr-FR"/>
          </a:p>
        </p:txBody>
      </p:sp>
      <p:sp>
        <p:nvSpPr>
          <p:cNvPr id="7" name="Espace réservé du numéro de diapositive 6"/>
          <p:cNvSpPr>
            <a:spLocks noGrp="1"/>
          </p:cNvSpPr>
          <p:nvPr>
            <p:ph type="sldNum" sz="quarter" idx="12"/>
          </p:nvPr>
        </p:nvSpPr>
        <p:spPr/>
        <p:txBody>
          <a:bodyPr/>
          <a:lstStyle>
            <a:extLst/>
          </a:lstStyle>
          <a:p>
            <a:fld id="{3209DB51-3700-4B16-9359-FD2131967E5B}"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164A7D92-47BB-423D-AE0A-8082F4D26C21}" type="datetime6">
              <a:rPr lang="fr-FR" smtClean="0"/>
              <a:pPr/>
              <a:t>novembre 08</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fr-FR" smtClean="0"/>
              <a:t>CHAILLET Benjamin  GUIMBERTEAU Jeremy  TAGNERES Lionel</a:t>
            </a:r>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3209DB51-3700-4B16-9359-FD2131967E5B}"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14F9CB6-7EF1-477E-AA38-4C984CD1AD03}" type="datetime6">
              <a:rPr lang="fr-FR" smtClean="0"/>
              <a:pPr/>
              <a:t>novembre 08</a:t>
            </a:fld>
            <a:endParaRPr lang="fr-FR"/>
          </a:p>
        </p:txBody>
      </p:sp>
      <p:sp>
        <p:nvSpPr>
          <p:cNvPr id="22" name="Espace réservé du pied de page 21"/>
          <p:cNvSpPr>
            <a:spLocks noGrp="1"/>
          </p:cNvSpPr>
          <p:nvPr>
            <p:ph type="ftr" sz="quarter" idx="3"/>
          </p:nvPr>
        </p:nvSpPr>
        <p:spPr>
          <a:xfrm>
            <a:off x="5214942" y="6228575"/>
            <a:ext cx="1620688" cy="629425"/>
          </a:xfrm>
          <a:prstGeom prst="rect">
            <a:avLst/>
          </a:prstGeom>
        </p:spPr>
        <p:txBody>
          <a:bodyPr vert="horz" anchor="b"/>
          <a:lstStyle>
            <a:lvl1pPr algn="l" eaLnBrk="1" latinLnBrk="0" hangingPunct="1">
              <a:defRPr kumimoji="0" sz="1000">
                <a:solidFill>
                  <a:schemeClr val="tx1"/>
                </a:solidFill>
              </a:defRPr>
            </a:lvl1pPr>
            <a:extLst/>
          </a:lstStyle>
          <a:p>
            <a:r>
              <a:rPr lang="fr-FR" smtClean="0"/>
              <a:t>CHAILLET Benjamin  GUIMBERTEAU Jeremy  TAGNERES Lionel</a:t>
            </a:r>
            <a:endParaRPr lang="fr-FR" dirty="0"/>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209DB51-3700-4B16-9359-FD2131967E5B}"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ABF29C-FBA5-4533-8142-607E1ED2E842}" type="datetime6">
              <a:rPr lang="fr-FR" smtClean="0"/>
              <a:pPr/>
              <a:t>novembre 08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CHAILLET Benjamin  GUIMBERTEAU Jeremy  TAGNERES Lionel</a:t>
            </a: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7CB5B-7E20-4D1C-B39E-CCB73972B9FA}"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topcased.org/" TargetMode="External"/><Relationship Id="rId2" Type="http://schemas.openxmlformats.org/officeDocument/2006/relationships/hyperlink" Target="http://www.combemale.net/" TargetMode="External"/><Relationship Id="rId1" Type="http://schemas.openxmlformats.org/officeDocument/2006/relationships/slideLayout" Target="../slideLayouts/slideLayout2.xml"/><Relationship Id="rId4" Type="http://schemas.openxmlformats.org/officeDocument/2006/relationships/hyperlink" Target="http://www.omg.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t>Software </a:t>
            </a:r>
            <a:r>
              <a:rPr lang="fr-FR" dirty="0" err="1" smtClean="0"/>
              <a:t>Process</a:t>
            </a:r>
            <a:r>
              <a:rPr lang="fr-FR" dirty="0" smtClean="0"/>
              <a:t> Engineering </a:t>
            </a:r>
            <a:r>
              <a:rPr lang="fr-FR" dirty="0" err="1" smtClean="0"/>
              <a:t>Metamodel</a:t>
            </a:r>
            <a:endParaRPr lang="fr-FR" dirty="0"/>
          </a:p>
        </p:txBody>
      </p:sp>
      <p:sp>
        <p:nvSpPr>
          <p:cNvPr id="3" name="Sous-titre 2"/>
          <p:cNvSpPr>
            <a:spLocks noGrp="1"/>
          </p:cNvSpPr>
          <p:nvPr>
            <p:ph type="subTitle" idx="1"/>
          </p:nvPr>
        </p:nvSpPr>
        <p:spPr>
          <a:xfrm>
            <a:off x="571472" y="5500702"/>
            <a:ext cx="7772400" cy="1199704"/>
          </a:xfrm>
        </p:spPr>
        <p:txBody>
          <a:bodyPr>
            <a:normAutofit fontScale="92500" lnSpcReduction="10000"/>
          </a:bodyPr>
          <a:lstStyle/>
          <a:p>
            <a:pPr algn="l"/>
            <a:r>
              <a:rPr lang="fr-FR" dirty="0" err="1" smtClean="0"/>
              <a:t>Chaillet</a:t>
            </a:r>
            <a:r>
              <a:rPr lang="fr-FR" dirty="0" smtClean="0"/>
              <a:t> Benjamin</a:t>
            </a:r>
            <a:br>
              <a:rPr lang="fr-FR" dirty="0" smtClean="0"/>
            </a:br>
            <a:r>
              <a:rPr lang="fr-FR" dirty="0" err="1" smtClean="0"/>
              <a:t>Guimerteau</a:t>
            </a:r>
            <a:r>
              <a:rPr lang="fr-FR" dirty="0" smtClean="0"/>
              <a:t> Jeremy </a:t>
            </a:r>
            <a:br>
              <a:rPr lang="fr-FR" dirty="0" smtClean="0"/>
            </a:br>
            <a:r>
              <a:rPr lang="fr-FR" dirty="0" err="1" smtClean="0"/>
              <a:t>Tagneres</a:t>
            </a:r>
            <a:r>
              <a:rPr lang="fr-FR" dirty="0" smtClean="0"/>
              <a:t> Lionel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18C0E71C-99F3-496A-8755-209347D4B485}" type="datetime6">
              <a:rPr lang="fr-FR" smtClean="0"/>
              <a:pPr/>
              <a:t>novembre 08</a:t>
            </a:fld>
            <a:endParaRPr lang="fr-FR"/>
          </a:p>
        </p:txBody>
      </p:sp>
      <p:sp>
        <p:nvSpPr>
          <p:cNvPr id="4" name="Espace réservé du pied de page 3"/>
          <p:cNvSpPr>
            <a:spLocks noGrp="1"/>
          </p:cNvSpPr>
          <p:nvPr>
            <p:ph type="ftr" sz="quarter" idx="11"/>
          </p:nvPr>
        </p:nvSpPr>
        <p:spPr/>
        <p:txBody>
          <a:bodyPr/>
          <a:lstStyle/>
          <a:p>
            <a:r>
              <a:rPr lang="fr-FR" smtClean="0"/>
              <a:t>CHAILLET Benjamin  GUIMBERTEAU Jeremy  TAGNERES Lionel</a:t>
            </a:r>
            <a:endParaRPr lang="fr-FR" dirty="0"/>
          </a:p>
        </p:txBody>
      </p:sp>
      <p:sp>
        <p:nvSpPr>
          <p:cNvPr id="5" name="Espace réservé du numéro de diapositive 4"/>
          <p:cNvSpPr>
            <a:spLocks noGrp="1"/>
          </p:cNvSpPr>
          <p:nvPr>
            <p:ph type="sldNum" sz="quarter" idx="12"/>
          </p:nvPr>
        </p:nvSpPr>
        <p:spPr/>
        <p:txBody>
          <a:bodyPr/>
          <a:lstStyle/>
          <a:p>
            <a:fld id="{3209DB51-3700-4B16-9359-FD2131967E5B}" type="slidenum">
              <a:rPr lang="fr-FR" smtClean="0"/>
              <a:pPr/>
              <a:t>10</a:t>
            </a:fld>
            <a:endParaRPr lang="fr-FR"/>
          </a:p>
        </p:txBody>
      </p:sp>
      <p:sp>
        <p:nvSpPr>
          <p:cNvPr id="7" name="Espace réservé du texte 6"/>
          <p:cNvSpPr>
            <a:spLocks noGrp="1"/>
          </p:cNvSpPr>
          <p:nvPr>
            <p:ph type="body" sz="quarter" idx="13"/>
          </p:nvPr>
        </p:nvSpPr>
        <p:spPr/>
        <p:txBody>
          <a:bodyPr>
            <a:normAutofit fontScale="92500" lnSpcReduction="20000"/>
          </a:bodyPr>
          <a:lstStyle/>
          <a:p>
            <a:endParaRPr lang="fr-FR"/>
          </a:p>
        </p:txBody>
      </p:sp>
      <p:sp>
        <p:nvSpPr>
          <p:cNvPr id="8" name="Titre 5"/>
          <p:cNvSpPr txBox="1">
            <a:spLocks/>
          </p:cNvSpPr>
          <p:nvPr/>
        </p:nvSpPr>
        <p:spPr>
          <a:xfrm>
            <a:off x="1357290" y="500042"/>
            <a:ext cx="6157930" cy="796908"/>
          </a:xfrm>
          <a:prstGeom prst="rect">
            <a:avLst/>
          </a:prstGeom>
        </p:spPr>
        <p:txBody>
          <a:bodyPr vert="horz" rtlCol="0" anchor="ctr">
            <a:normAutofit fontScale="525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6200" b="1" dirty="0" smtClean="0">
                <a:solidFill>
                  <a:schemeClr val="tx2"/>
                </a:solidFill>
                <a:effectLst>
                  <a:outerShdw blurRad="31750" dist="25400" dir="5400000" algn="tl" rotWithShape="0">
                    <a:srgbClr val="000000">
                      <a:alpha val="25000"/>
                    </a:srgbClr>
                  </a:outerShdw>
                </a:effectLst>
                <a:latin typeface="+mj-lt"/>
                <a:ea typeface="+mj-ea"/>
                <a:cs typeface="+mj-cs"/>
              </a:rPr>
              <a:t>Niveau M3</a:t>
            </a:r>
            <a:r>
              <a:rPr kumimoji="0" lang="fr-FR"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r>
            <a:br>
              <a:rPr kumimoji="0" lang="fr-FR"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endParaRPr kumimoji="0" lang="fr-F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2" name="Picture 2"/>
          <p:cNvPicPr>
            <a:picLocks noChangeAspect="1" noChangeArrowheads="1"/>
          </p:cNvPicPr>
          <p:nvPr/>
        </p:nvPicPr>
        <p:blipFill>
          <a:blip r:embed="rId2"/>
          <a:srcRect/>
          <a:stretch>
            <a:fillRect/>
          </a:stretch>
        </p:blipFill>
        <p:spPr bwMode="auto">
          <a:xfrm>
            <a:off x="1785918" y="1071546"/>
            <a:ext cx="5500726" cy="5000660"/>
          </a:xfrm>
          <a:prstGeom prst="rect">
            <a:avLst/>
          </a:prstGeom>
          <a:noFill/>
          <a:ln w="28575">
            <a:solidFill>
              <a:schemeClr val="bg2">
                <a:lumMod val="50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18C0E71C-99F3-496A-8755-209347D4B485}" type="datetime6">
              <a:rPr lang="fr-FR" smtClean="0"/>
              <a:pPr/>
              <a:t>novembre 08</a:t>
            </a:fld>
            <a:endParaRPr lang="fr-FR"/>
          </a:p>
        </p:txBody>
      </p:sp>
      <p:sp>
        <p:nvSpPr>
          <p:cNvPr id="4" name="Espace réservé du pied de page 3"/>
          <p:cNvSpPr>
            <a:spLocks noGrp="1"/>
          </p:cNvSpPr>
          <p:nvPr>
            <p:ph type="ftr" sz="quarter" idx="11"/>
          </p:nvPr>
        </p:nvSpPr>
        <p:spPr/>
        <p:txBody>
          <a:bodyPr/>
          <a:lstStyle/>
          <a:p>
            <a:r>
              <a:rPr lang="fr-FR" smtClean="0"/>
              <a:t>CHAILLET Benjamin  GUIMBERTEAU Jeremy  TAGNERES Lionel</a:t>
            </a:r>
            <a:endParaRPr lang="fr-FR" dirty="0"/>
          </a:p>
        </p:txBody>
      </p:sp>
      <p:sp>
        <p:nvSpPr>
          <p:cNvPr id="5" name="Espace réservé du numéro de diapositive 4"/>
          <p:cNvSpPr>
            <a:spLocks noGrp="1"/>
          </p:cNvSpPr>
          <p:nvPr>
            <p:ph type="sldNum" sz="quarter" idx="12"/>
          </p:nvPr>
        </p:nvSpPr>
        <p:spPr/>
        <p:txBody>
          <a:bodyPr/>
          <a:lstStyle/>
          <a:p>
            <a:fld id="{3209DB51-3700-4B16-9359-FD2131967E5B}" type="slidenum">
              <a:rPr lang="fr-FR" smtClean="0"/>
              <a:pPr/>
              <a:t>11</a:t>
            </a:fld>
            <a:endParaRPr lang="fr-FR"/>
          </a:p>
        </p:txBody>
      </p:sp>
      <p:sp>
        <p:nvSpPr>
          <p:cNvPr id="7" name="Espace réservé du texte 6"/>
          <p:cNvSpPr>
            <a:spLocks noGrp="1"/>
          </p:cNvSpPr>
          <p:nvPr>
            <p:ph type="body" sz="quarter" idx="13"/>
          </p:nvPr>
        </p:nvSpPr>
        <p:spPr/>
        <p:txBody>
          <a:bodyPr>
            <a:normAutofit fontScale="92500" lnSpcReduction="20000"/>
          </a:bodyPr>
          <a:lstStyle/>
          <a:p>
            <a:endParaRPr lang="fr-FR"/>
          </a:p>
        </p:txBody>
      </p:sp>
      <p:sp>
        <p:nvSpPr>
          <p:cNvPr id="8" name="Titre 5"/>
          <p:cNvSpPr txBox="1">
            <a:spLocks/>
          </p:cNvSpPr>
          <p:nvPr/>
        </p:nvSpPr>
        <p:spPr>
          <a:xfrm>
            <a:off x="1428728" y="642918"/>
            <a:ext cx="6157930" cy="796908"/>
          </a:xfrm>
          <a:prstGeom prst="rect">
            <a:avLst/>
          </a:prstGeom>
        </p:spPr>
        <p:txBody>
          <a:bodyPr vert="horz" rtlCol="0" anchor="ctr">
            <a:normAutofit fontScale="525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6200" b="1" dirty="0" smtClean="0">
                <a:solidFill>
                  <a:schemeClr val="tx2"/>
                </a:solidFill>
                <a:effectLst>
                  <a:outerShdw blurRad="31750" dist="25400" dir="5400000" algn="tl" rotWithShape="0">
                    <a:srgbClr val="000000">
                      <a:alpha val="25000"/>
                    </a:srgbClr>
                  </a:outerShdw>
                </a:effectLst>
                <a:latin typeface="+mj-lt"/>
                <a:ea typeface="+mj-ea"/>
                <a:cs typeface="+mj-cs"/>
              </a:rPr>
              <a:t>Niveau M2 et M1</a:t>
            </a:r>
            <a:r>
              <a:rPr kumimoji="0" lang="fr-FR"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r>
            <a:br>
              <a:rPr kumimoji="0" lang="fr-FR"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endParaRPr kumimoji="0" lang="fr-F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10" name="Image 9" descr="Sans titre-1.png"/>
          <p:cNvPicPr>
            <a:picLocks noChangeAspect="1"/>
          </p:cNvPicPr>
          <p:nvPr/>
        </p:nvPicPr>
        <p:blipFill>
          <a:blip r:embed="rId2"/>
          <a:stretch>
            <a:fillRect/>
          </a:stretch>
        </p:blipFill>
        <p:spPr>
          <a:xfrm>
            <a:off x="0" y="0"/>
            <a:ext cx="9144000" cy="7143776"/>
          </a:xfrm>
          <a:prstGeom prst="rect">
            <a:avLst/>
          </a:prstGeom>
        </p:spPr>
      </p:pic>
      <p:pic>
        <p:nvPicPr>
          <p:cNvPr id="3074" name="Picture 2"/>
          <p:cNvPicPr>
            <a:picLocks noChangeAspect="1" noChangeArrowheads="1"/>
          </p:cNvPicPr>
          <p:nvPr/>
        </p:nvPicPr>
        <p:blipFill>
          <a:blip r:embed="rId3"/>
          <a:srcRect/>
          <a:stretch>
            <a:fillRect/>
          </a:stretch>
        </p:blipFill>
        <p:spPr bwMode="auto">
          <a:xfrm>
            <a:off x="214282" y="214290"/>
            <a:ext cx="8715436" cy="6643710"/>
          </a:xfrm>
          <a:prstGeom prst="rect">
            <a:avLst/>
          </a:prstGeom>
          <a:noFill/>
          <a:ln w="28575">
            <a:solidFill>
              <a:schemeClr val="bg2">
                <a:lumMod val="50000"/>
              </a:schemeClr>
            </a:solid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None/>
            </a:pPr>
            <a:endParaRPr lang="fr-FR" dirty="0" smtClean="0"/>
          </a:p>
          <a:p>
            <a:pPr lvl="1"/>
            <a:r>
              <a:rPr lang="fr-FR" sz="2700" dirty="0" smtClean="0"/>
              <a:t>Projet EPF par l’OMG</a:t>
            </a:r>
          </a:p>
          <a:p>
            <a:pPr lvl="2"/>
            <a:r>
              <a:rPr lang="fr-FR" sz="2500" dirty="0" smtClean="0"/>
              <a:t>Proposé par IBM</a:t>
            </a:r>
          </a:p>
          <a:p>
            <a:pPr lvl="2"/>
            <a:r>
              <a:rPr lang="fr-FR" sz="2500" dirty="0" smtClean="0"/>
              <a:t>Framework + outils pour </a:t>
            </a:r>
            <a:r>
              <a:rPr lang="fr-FR" sz="2500" dirty="0" err="1" smtClean="0"/>
              <a:t>ingé</a:t>
            </a:r>
            <a:r>
              <a:rPr lang="fr-FR" sz="2500" dirty="0" smtClean="0"/>
              <a:t>. des processus</a:t>
            </a:r>
          </a:p>
          <a:p>
            <a:pPr lvl="2"/>
            <a:r>
              <a:rPr lang="fr-FR" sz="2500" dirty="0" smtClean="0"/>
              <a:t>Utilise SPEM, UML et schéma XML</a:t>
            </a:r>
          </a:p>
          <a:p>
            <a:pPr lvl="1">
              <a:buNone/>
            </a:pPr>
            <a:endParaRPr lang="fr-FR" sz="1800" dirty="0" smtClean="0"/>
          </a:p>
          <a:p>
            <a:pPr lvl="1"/>
            <a:r>
              <a:rPr lang="fr-FR" sz="2700" dirty="0" smtClean="0"/>
              <a:t>Outils de modélisation</a:t>
            </a:r>
          </a:p>
          <a:p>
            <a:pPr lvl="2"/>
            <a:r>
              <a:rPr lang="fr-FR" sz="2500" dirty="0" smtClean="0"/>
              <a:t>Projet APES</a:t>
            </a:r>
          </a:p>
          <a:p>
            <a:pPr lvl="1"/>
            <a:endParaRPr lang="fr-FR" sz="1800" dirty="0" smtClean="0"/>
          </a:p>
          <a:p>
            <a:pPr lvl="2">
              <a:buNone/>
            </a:pPr>
            <a:endParaRPr lang="fr-FR" sz="1600" dirty="0" smtClean="0"/>
          </a:p>
          <a:p>
            <a:pPr lvl="1"/>
            <a:endParaRPr lang="fr-FR" sz="1800" dirty="0" smtClean="0"/>
          </a:p>
        </p:txBody>
      </p:sp>
      <p:sp>
        <p:nvSpPr>
          <p:cNvPr id="3" name="Espace réservé de la date 2"/>
          <p:cNvSpPr>
            <a:spLocks noGrp="1"/>
          </p:cNvSpPr>
          <p:nvPr>
            <p:ph type="dt" sz="half" idx="10"/>
          </p:nvPr>
        </p:nvSpPr>
        <p:spPr/>
        <p:txBody>
          <a:bodyPr/>
          <a:lstStyle/>
          <a:p>
            <a:fld id="{18C0E71C-99F3-496A-8755-209347D4B485}" type="datetime6">
              <a:rPr lang="fr-FR" smtClean="0"/>
              <a:pPr/>
              <a:t>novembre 08</a:t>
            </a:fld>
            <a:endParaRPr lang="fr-FR"/>
          </a:p>
        </p:txBody>
      </p:sp>
      <p:sp>
        <p:nvSpPr>
          <p:cNvPr id="4" name="Espace réservé du pied de page 3"/>
          <p:cNvSpPr>
            <a:spLocks noGrp="1"/>
          </p:cNvSpPr>
          <p:nvPr>
            <p:ph type="ftr" sz="quarter" idx="11"/>
          </p:nvPr>
        </p:nvSpPr>
        <p:spPr/>
        <p:txBody>
          <a:bodyPr/>
          <a:lstStyle/>
          <a:p>
            <a:r>
              <a:rPr lang="fr-FR" smtClean="0"/>
              <a:t>CHAILLET Benjamin  GUIMBERTEAU Jeremy  TAGNERES Lionel</a:t>
            </a:r>
            <a:endParaRPr lang="fr-FR" dirty="0"/>
          </a:p>
        </p:txBody>
      </p:sp>
      <p:sp>
        <p:nvSpPr>
          <p:cNvPr id="5" name="Espace réservé du numéro de diapositive 4"/>
          <p:cNvSpPr>
            <a:spLocks noGrp="1"/>
          </p:cNvSpPr>
          <p:nvPr>
            <p:ph type="sldNum" sz="quarter" idx="12"/>
          </p:nvPr>
        </p:nvSpPr>
        <p:spPr/>
        <p:txBody>
          <a:bodyPr/>
          <a:lstStyle/>
          <a:p>
            <a:fld id="{3209DB51-3700-4B16-9359-FD2131967E5B}" type="slidenum">
              <a:rPr lang="fr-FR" smtClean="0"/>
              <a:pPr/>
              <a:t>12</a:t>
            </a:fld>
            <a:endParaRPr lang="fr-FR"/>
          </a:p>
        </p:txBody>
      </p:sp>
      <p:sp>
        <p:nvSpPr>
          <p:cNvPr id="6" name="Titre 5"/>
          <p:cNvSpPr>
            <a:spLocks noGrp="1"/>
          </p:cNvSpPr>
          <p:nvPr>
            <p:ph type="title"/>
          </p:nvPr>
        </p:nvSpPr>
        <p:spPr>
          <a:xfrm>
            <a:off x="1643042" y="1000108"/>
            <a:ext cx="5857916" cy="714380"/>
          </a:xfrm>
        </p:spPr>
        <p:txBody>
          <a:bodyPr>
            <a:normAutofit fontScale="90000"/>
          </a:bodyPr>
          <a:lstStyle/>
          <a:p>
            <a:r>
              <a:rPr lang="fr-FR" sz="4600" dirty="0" smtClean="0"/>
              <a:t>Exemples d’utilisation</a:t>
            </a:r>
            <a:r>
              <a:rPr lang="fr-FR" dirty="0" smtClean="0"/>
              <a:t/>
            </a:r>
            <a:br>
              <a:rPr lang="fr-FR" dirty="0" smtClean="0"/>
            </a:br>
            <a:endParaRPr lang="fr-FR" dirty="0"/>
          </a:p>
        </p:txBody>
      </p:sp>
      <p:sp>
        <p:nvSpPr>
          <p:cNvPr id="7" name="Espace réservé du texte 6"/>
          <p:cNvSpPr>
            <a:spLocks noGrp="1"/>
          </p:cNvSpPr>
          <p:nvPr>
            <p:ph type="body" sz="quarter" idx="13"/>
          </p:nvPr>
        </p:nvSpPr>
        <p:spPr/>
        <p:txBody>
          <a:bodyPr>
            <a:normAutofit fontScale="92500" lnSpcReduction="20000"/>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None/>
            </a:pPr>
            <a:endParaRPr lang="fr-FR" dirty="0" smtClean="0"/>
          </a:p>
          <a:p>
            <a:pPr lvl="1">
              <a:buNone/>
            </a:pPr>
            <a:endParaRPr lang="fr-FR" sz="1800" dirty="0" smtClean="0"/>
          </a:p>
          <a:p>
            <a:pPr lvl="1"/>
            <a:r>
              <a:rPr lang="fr-FR" sz="2700" dirty="0" smtClean="0"/>
              <a:t>SPEM va plus loin qu’UML</a:t>
            </a:r>
          </a:p>
          <a:p>
            <a:pPr lvl="1">
              <a:buNone/>
            </a:pPr>
            <a:endParaRPr lang="fr-FR" sz="1800" dirty="0" smtClean="0"/>
          </a:p>
          <a:p>
            <a:pPr lvl="1"/>
            <a:r>
              <a:rPr lang="fr-FR" sz="2700" dirty="0" smtClean="0"/>
              <a:t>Inconvénients:</a:t>
            </a:r>
          </a:p>
          <a:p>
            <a:pPr lvl="2"/>
            <a:r>
              <a:rPr lang="fr-FR" sz="2500" dirty="0" smtClean="0"/>
              <a:t>ambiguïtés possibles</a:t>
            </a:r>
            <a:endParaRPr lang="fr-FR" sz="2700" dirty="0" smtClean="0"/>
          </a:p>
          <a:p>
            <a:pPr lvl="2"/>
            <a:r>
              <a:rPr lang="fr-FR" sz="2500" dirty="0" smtClean="0"/>
              <a:t>limité par son propre méta-modèle</a:t>
            </a:r>
          </a:p>
          <a:p>
            <a:pPr lvl="1"/>
            <a:endParaRPr lang="fr-FR" sz="2700" dirty="0" smtClean="0"/>
          </a:p>
          <a:p>
            <a:pPr lvl="1"/>
            <a:r>
              <a:rPr lang="fr-FR" sz="2700" dirty="0" smtClean="0"/>
              <a:t>En perpétuelle évolution</a:t>
            </a:r>
          </a:p>
          <a:p>
            <a:pPr lvl="1"/>
            <a:endParaRPr lang="fr-FR" sz="2700" dirty="0" smtClean="0"/>
          </a:p>
          <a:p>
            <a:pPr lvl="1">
              <a:buNone/>
            </a:pPr>
            <a:endParaRPr lang="fr-FR" sz="1600" dirty="0" smtClean="0"/>
          </a:p>
          <a:p>
            <a:pPr lvl="1"/>
            <a:endParaRPr lang="fr-FR" sz="1800" dirty="0" smtClean="0"/>
          </a:p>
        </p:txBody>
      </p:sp>
      <p:sp>
        <p:nvSpPr>
          <p:cNvPr id="3" name="Espace réservé de la date 2"/>
          <p:cNvSpPr>
            <a:spLocks noGrp="1"/>
          </p:cNvSpPr>
          <p:nvPr>
            <p:ph type="dt" sz="half" idx="10"/>
          </p:nvPr>
        </p:nvSpPr>
        <p:spPr/>
        <p:txBody>
          <a:bodyPr/>
          <a:lstStyle/>
          <a:p>
            <a:fld id="{18C0E71C-99F3-496A-8755-209347D4B485}" type="datetime6">
              <a:rPr lang="fr-FR" smtClean="0"/>
              <a:pPr/>
              <a:t>novembre 08</a:t>
            </a:fld>
            <a:endParaRPr lang="fr-FR"/>
          </a:p>
        </p:txBody>
      </p:sp>
      <p:sp>
        <p:nvSpPr>
          <p:cNvPr id="4" name="Espace réservé du pied de page 3"/>
          <p:cNvSpPr>
            <a:spLocks noGrp="1"/>
          </p:cNvSpPr>
          <p:nvPr>
            <p:ph type="ftr" sz="quarter" idx="11"/>
          </p:nvPr>
        </p:nvSpPr>
        <p:spPr/>
        <p:txBody>
          <a:bodyPr/>
          <a:lstStyle/>
          <a:p>
            <a:r>
              <a:rPr lang="fr-FR" smtClean="0"/>
              <a:t>CHAILLET Benjamin  GUIMBERTEAU Jeremy  TAGNERES Lionel</a:t>
            </a:r>
            <a:endParaRPr lang="fr-FR" dirty="0"/>
          </a:p>
        </p:txBody>
      </p:sp>
      <p:sp>
        <p:nvSpPr>
          <p:cNvPr id="5" name="Espace réservé du numéro de diapositive 4"/>
          <p:cNvSpPr>
            <a:spLocks noGrp="1"/>
          </p:cNvSpPr>
          <p:nvPr>
            <p:ph type="sldNum" sz="quarter" idx="12"/>
          </p:nvPr>
        </p:nvSpPr>
        <p:spPr/>
        <p:txBody>
          <a:bodyPr/>
          <a:lstStyle/>
          <a:p>
            <a:fld id="{3209DB51-3700-4B16-9359-FD2131967E5B}" type="slidenum">
              <a:rPr lang="fr-FR" smtClean="0"/>
              <a:pPr/>
              <a:t>13</a:t>
            </a:fld>
            <a:endParaRPr lang="fr-FR"/>
          </a:p>
        </p:txBody>
      </p:sp>
      <p:sp>
        <p:nvSpPr>
          <p:cNvPr id="6" name="Titre 5"/>
          <p:cNvSpPr>
            <a:spLocks noGrp="1"/>
          </p:cNvSpPr>
          <p:nvPr>
            <p:ph type="title"/>
          </p:nvPr>
        </p:nvSpPr>
        <p:spPr>
          <a:xfrm>
            <a:off x="2857488" y="1000108"/>
            <a:ext cx="8858280" cy="714380"/>
          </a:xfrm>
        </p:spPr>
        <p:txBody>
          <a:bodyPr>
            <a:normAutofit fontScale="90000"/>
          </a:bodyPr>
          <a:lstStyle/>
          <a:p>
            <a:r>
              <a:rPr lang="fr-FR" sz="4600" dirty="0" smtClean="0"/>
              <a:t>Conclusion</a:t>
            </a:r>
            <a:endParaRPr lang="fr-FR" dirty="0"/>
          </a:p>
        </p:txBody>
      </p:sp>
      <p:sp>
        <p:nvSpPr>
          <p:cNvPr id="7" name="Espace réservé du texte 6"/>
          <p:cNvSpPr>
            <a:spLocks noGrp="1"/>
          </p:cNvSpPr>
          <p:nvPr>
            <p:ph type="body" sz="quarter" idx="13"/>
          </p:nvPr>
        </p:nvSpPr>
        <p:spPr/>
        <p:txBody>
          <a:bodyPr>
            <a:normAutofit fontScale="92500" lnSpcReduction="20000"/>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err="1" smtClean="0"/>
              <a:t>Wikipédia</a:t>
            </a:r>
            <a:endParaRPr lang="fr-FR" dirty="0" smtClean="0"/>
          </a:p>
          <a:p>
            <a:endParaRPr lang="fr-FR" dirty="0" smtClean="0"/>
          </a:p>
          <a:p>
            <a:r>
              <a:rPr lang="fr-FR" dirty="0" smtClean="0">
                <a:hlinkClick r:id="rId2"/>
              </a:rPr>
              <a:t>http://www.combemale.net</a:t>
            </a:r>
            <a:r>
              <a:rPr lang="fr-FR" dirty="0" smtClean="0">
                <a:hlinkClick r:id="rId2"/>
              </a:rPr>
              <a:t>/</a:t>
            </a:r>
            <a:endParaRPr lang="fr-FR" dirty="0" smtClean="0"/>
          </a:p>
          <a:p>
            <a:endParaRPr lang="fr-FR" dirty="0" smtClean="0"/>
          </a:p>
          <a:p>
            <a:r>
              <a:rPr lang="fr-FR" dirty="0" smtClean="0">
                <a:hlinkClick r:id="rId3"/>
              </a:rPr>
              <a:t>http://www.topcased.org</a:t>
            </a:r>
            <a:r>
              <a:rPr lang="fr-FR" dirty="0" smtClean="0">
                <a:hlinkClick r:id="rId3"/>
              </a:rPr>
              <a:t>/</a:t>
            </a:r>
            <a:endParaRPr lang="fr-FR" dirty="0" smtClean="0"/>
          </a:p>
          <a:p>
            <a:endParaRPr lang="fr-FR" dirty="0" smtClean="0"/>
          </a:p>
          <a:p>
            <a:r>
              <a:rPr lang="fr-FR" dirty="0" smtClean="0">
                <a:hlinkClick r:id="rId4"/>
              </a:rPr>
              <a:t>http://</a:t>
            </a:r>
            <a:r>
              <a:rPr lang="fr-FR" dirty="0" smtClean="0">
                <a:hlinkClick r:id="rId4"/>
              </a:rPr>
              <a:t>www.omg.org</a:t>
            </a:r>
            <a:endParaRPr lang="fr-FR" dirty="0" smtClean="0"/>
          </a:p>
          <a:p>
            <a:endParaRPr lang="fr-FR" dirty="0"/>
          </a:p>
        </p:txBody>
      </p:sp>
      <p:sp>
        <p:nvSpPr>
          <p:cNvPr id="3" name="Espace réservé de la date 2"/>
          <p:cNvSpPr>
            <a:spLocks noGrp="1"/>
          </p:cNvSpPr>
          <p:nvPr>
            <p:ph type="dt" sz="half" idx="10"/>
          </p:nvPr>
        </p:nvSpPr>
        <p:spPr/>
        <p:txBody>
          <a:bodyPr/>
          <a:lstStyle/>
          <a:p>
            <a:fld id="{18C0E71C-99F3-496A-8755-209347D4B485}" type="datetime6">
              <a:rPr lang="fr-FR" smtClean="0"/>
              <a:pPr/>
              <a:t>novembre 08</a:t>
            </a:fld>
            <a:endParaRPr lang="fr-FR"/>
          </a:p>
        </p:txBody>
      </p:sp>
      <p:sp>
        <p:nvSpPr>
          <p:cNvPr id="4" name="Espace réservé du pied de page 3"/>
          <p:cNvSpPr>
            <a:spLocks noGrp="1"/>
          </p:cNvSpPr>
          <p:nvPr>
            <p:ph type="ftr" sz="quarter" idx="11"/>
          </p:nvPr>
        </p:nvSpPr>
        <p:spPr/>
        <p:txBody>
          <a:bodyPr/>
          <a:lstStyle/>
          <a:p>
            <a:r>
              <a:rPr lang="fr-FR" smtClean="0"/>
              <a:t>CHAILLET Benjamin  GUIMBERTEAU Jeremy  TAGNERES Lionel</a:t>
            </a:r>
            <a:endParaRPr lang="fr-FR" dirty="0"/>
          </a:p>
        </p:txBody>
      </p:sp>
      <p:sp>
        <p:nvSpPr>
          <p:cNvPr id="5" name="Espace réservé du numéro de diapositive 4"/>
          <p:cNvSpPr>
            <a:spLocks noGrp="1"/>
          </p:cNvSpPr>
          <p:nvPr>
            <p:ph type="sldNum" sz="quarter" idx="12"/>
          </p:nvPr>
        </p:nvSpPr>
        <p:spPr/>
        <p:txBody>
          <a:bodyPr/>
          <a:lstStyle/>
          <a:p>
            <a:fld id="{3209DB51-3700-4B16-9359-FD2131967E5B}" type="slidenum">
              <a:rPr lang="fr-FR" smtClean="0"/>
              <a:pPr/>
              <a:t>14</a:t>
            </a:fld>
            <a:endParaRPr lang="fr-FR"/>
          </a:p>
        </p:txBody>
      </p:sp>
      <p:sp>
        <p:nvSpPr>
          <p:cNvPr id="6" name="Titre 5"/>
          <p:cNvSpPr>
            <a:spLocks noGrp="1"/>
          </p:cNvSpPr>
          <p:nvPr>
            <p:ph type="title"/>
          </p:nvPr>
        </p:nvSpPr>
        <p:spPr/>
        <p:txBody>
          <a:bodyPr/>
          <a:lstStyle/>
          <a:p>
            <a:pPr algn="ctr"/>
            <a:r>
              <a:rPr lang="fr-FR" dirty="0" smtClean="0"/>
              <a:t>Bibliographie</a:t>
            </a:r>
            <a:endParaRPr lang="fr-FR" dirty="0"/>
          </a:p>
        </p:txBody>
      </p:sp>
      <p:sp>
        <p:nvSpPr>
          <p:cNvPr id="7" name="Espace réservé du texte 6"/>
          <p:cNvSpPr>
            <a:spLocks noGrp="1"/>
          </p:cNvSpPr>
          <p:nvPr>
            <p:ph type="body" sz="quarter" idx="13"/>
          </p:nvPr>
        </p:nvSpPr>
        <p:spPr/>
        <p:txBody>
          <a:bodyPr>
            <a:normAutofit fontScale="92500" lnSpcReduction="20000"/>
          </a:bodyPr>
          <a:lstStyle/>
          <a:p>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18C0E71C-99F3-496A-8755-209347D4B485}" type="datetime6">
              <a:rPr lang="fr-FR" smtClean="0"/>
              <a:pPr/>
              <a:t>novembre 08</a:t>
            </a:fld>
            <a:endParaRPr lang="fr-FR"/>
          </a:p>
        </p:txBody>
      </p:sp>
      <p:sp>
        <p:nvSpPr>
          <p:cNvPr id="4" name="Espace réservé du pied de page 3"/>
          <p:cNvSpPr>
            <a:spLocks noGrp="1"/>
          </p:cNvSpPr>
          <p:nvPr>
            <p:ph type="ftr" sz="quarter" idx="11"/>
          </p:nvPr>
        </p:nvSpPr>
        <p:spPr/>
        <p:txBody>
          <a:bodyPr/>
          <a:lstStyle/>
          <a:p>
            <a:r>
              <a:rPr lang="fr-FR" smtClean="0"/>
              <a:t>CHAILLET Benjamin  GUIMBERTEAU Jeremy  TAGNERES Lionel</a:t>
            </a:r>
            <a:endParaRPr lang="fr-FR" dirty="0"/>
          </a:p>
        </p:txBody>
      </p:sp>
      <p:sp>
        <p:nvSpPr>
          <p:cNvPr id="5" name="Espace réservé du numéro de diapositive 4"/>
          <p:cNvSpPr>
            <a:spLocks noGrp="1"/>
          </p:cNvSpPr>
          <p:nvPr>
            <p:ph type="sldNum" sz="quarter" idx="12"/>
          </p:nvPr>
        </p:nvSpPr>
        <p:spPr/>
        <p:txBody>
          <a:bodyPr/>
          <a:lstStyle/>
          <a:p>
            <a:fld id="{3209DB51-3700-4B16-9359-FD2131967E5B}" type="slidenum">
              <a:rPr lang="fr-FR" smtClean="0"/>
              <a:pPr/>
              <a:t>15</a:t>
            </a:fld>
            <a:endParaRPr lang="fr-FR"/>
          </a:p>
        </p:txBody>
      </p:sp>
      <p:sp>
        <p:nvSpPr>
          <p:cNvPr id="6" name="Titre 5"/>
          <p:cNvSpPr>
            <a:spLocks noGrp="1"/>
          </p:cNvSpPr>
          <p:nvPr>
            <p:ph type="title"/>
          </p:nvPr>
        </p:nvSpPr>
        <p:spPr>
          <a:xfrm>
            <a:off x="1357290" y="2714620"/>
            <a:ext cx="6500858" cy="1143000"/>
          </a:xfrm>
        </p:spPr>
        <p:txBody>
          <a:bodyPr/>
          <a:lstStyle/>
          <a:p>
            <a:r>
              <a:rPr lang="fr-FR" dirty="0" smtClean="0"/>
              <a:t>Merci de votre attention.</a:t>
            </a:r>
            <a:endParaRPr lang="fr-FR" dirty="0"/>
          </a:p>
        </p:txBody>
      </p:sp>
      <p:sp>
        <p:nvSpPr>
          <p:cNvPr id="7" name="Espace réservé du texte 6"/>
          <p:cNvSpPr>
            <a:spLocks noGrp="1"/>
          </p:cNvSpPr>
          <p:nvPr>
            <p:ph type="body" sz="quarter" idx="13"/>
          </p:nvPr>
        </p:nvSpPr>
        <p:spPr/>
        <p:txBody>
          <a:bodyPr>
            <a:normAutofit fontScale="92500" lnSpcReduction="20000"/>
          </a:bodyPr>
          <a:lstStyle/>
          <a:p>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None/>
            </a:pPr>
            <a:endParaRPr lang="fr-FR" dirty="0" smtClean="0"/>
          </a:p>
          <a:p>
            <a:r>
              <a:rPr lang="fr-FR" dirty="0" smtClean="0"/>
              <a:t>Présentation du </a:t>
            </a:r>
            <a:r>
              <a:rPr lang="fr-FR" dirty="0" err="1" smtClean="0"/>
              <a:t>Metamodèle</a:t>
            </a:r>
            <a:endParaRPr lang="fr-FR" dirty="0" smtClean="0"/>
          </a:p>
          <a:p>
            <a:endParaRPr lang="fr-FR" dirty="0" smtClean="0"/>
          </a:p>
          <a:p>
            <a:r>
              <a:rPr lang="fr-FR" dirty="0" smtClean="0"/>
              <a:t>Exemple de modélisation d’une méthode</a:t>
            </a:r>
          </a:p>
          <a:p>
            <a:pPr>
              <a:buNone/>
            </a:pPr>
            <a:endParaRPr lang="fr-FR" dirty="0" smtClean="0"/>
          </a:p>
          <a:p>
            <a:r>
              <a:rPr lang="fr-FR" dirty="0" smtClean="0"/>
              <a:t>Exemples d’utilisation</a:t>
            </a:r>
          </a:p>
          <a:p>
            <a:pPr>
              <a:buNone/>
            </a:pPr>
            <a:endParaRPr lang="fr-FR" dirty="0" smtClean="0"/>
          </a:p>
          <a:p>
            <a:r>
              <a:rPr lang="fr-FR" dirty="0" smtClean="0"/>
              <a:t>Conclusion</a:t>
            </a:r>
            <a:endParaRPr lang="fr-FR" dirty="0"/>
          </a:p>
        </p:txBody>
      </p:sp>
      <p:sp>
        <p:nvSpPr>
          <p:cNvPr id="3" name="Espace réservé de la date 2"/>
          <p:cNvSpPr>
            <a:spLocks noGrp="1"/>
          </p:cNvSpPr>
          <p:nvPr>
            <p:ph type="dt" sz="half" idx="10"/>
          </p:nvPr>
        </p:nvSpPr>
        <p:spPr/>
        <p:txBody>
          <a:bodyPr/>
          <a:lstStyle/>
          <a:p>
            <a:fld id="{18C0E71C-99F3-496A-8755-209347D4B485}" type="datetime6">
              <a:rPr lang="fr-FR" smtClean="0"/>
              <a:pPr/>
              <a:t>novembre 08</a:t>
            </a:fld>
            <a:endParaRPr lang="fr-FR"/>
          </a:p>
        </p:txBody>
      </p:sp>
      <p:sp>
        <p:nvSpPr>
          <p:cNvPr id="4" name="Espace réservé du pied de page 3"/>
          <p:cNvSpPr>
            <a:spLocks noGrp="1"/>
          </p:cNvSpPr>
          <p:nvPr>
            <p:ph type="ftr" sz="quarter" idx="11"/>
          </p:nvPr>
        </p:nvSpPr>
        <p:spPr/>
        <p:txBody>
          <a:bodyPr/>
          <a:lstStyle/>
          <a:p>
            <a:r>
              <a:rPr lang="fr-FR" smtClean="0"/>
              <a:t>CHAILLET Benjamin  GUIMBERTEAU Jeremy  TAGNERES Lionel</a:t>
            </a:r>
            <a:endParaRPr lang="fr-FR" dirty="0"/>
          </a:p>
        </p:txBody>
      </p:sp>
      <p:sp>
        <p:nvSpPr>
          <p:cNvPr id="5" name="Espace réservé du numéro de diapositive 4"/>
          <p:cNvSpPr>
            <a:spLocks noGrp="1"/>
          </p:cNvSpPr>
          <p:nvPr>
            <p:ph type="sldNum" sz="quarter" idx="12"/>
          </p:nvPr>
        </p:nvSpPr>
        <p:spPr/>
        <p:txBody>
          <a:bodyPr/>
          <a:lstStyle/>
          <a:p>
            <a:fld id="{3209DB51-3700-4B16-9359-FD2131967E5B}" type="slidenum">
              <a:rPr lang="fr-FR" smtClean="0"/>
              <a:pPr/>
              <a:t>2</a:t>
            </a:fld>
            <a:endParaRPr lang="fr-FR"/>
          </a:p>
        </p:txBody>
      </p:sp>
      <p:sp>
        <p:nvSpPr>
          <p:cNvPr id="6" name="Titre 5"/>
          <p:cNvSpPr>
            <a:spLocks noGrp="1"/>
          </p:cNvSpPr>
          <p:nvPr>
            <p:ph type="title"/>
          </p:nvPr>
        </p:nvSpPr>
        <p:spPr/>
        <p:txBody>
          <a:bodyPr/>
          <a:lstStyle/>
          <a:p>
            <a:pPr algn="ctr"/>
            <a:r>
              <a:rPr lang="fr-FR" dirty="0" smtClean="0"/>
              <a:t>Sommaire</a:t>
            </a:r>
            <a:endParaRPr lang="fr-FR" dirty="0"/>
          </a:p>
        </p:txBody>
      </p:sp>
      <p:sp>
        <p:nvSpPr>
          <p:cNvPr id="7" name="Espace réservé du texte 6"/>
          <p:cNvSpPr>
            <a:spLocks noGrp="1"/>
          </p:cNvSpPr>
          <p:nvPr>
            <p:ph type="body" sz="quarter" idx="13"/>
          </p:nvPr>
        </p:nvSpPr>
        <p:spPr/>
        <p:txBody>
          <a:bodyPr>
            <a:normAutofit fontScale="92500" lnSpcReduction="20000"/>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endParaRPr lang="fr-FR" sz="2000" dirty="0" smtClean="0"/>
          </a:p>
          <a:p>
            <a:r>
              <a:rPr lang="fr-FR" sz="2000" dirty="0" smtClean="0"/>
              <a:t>Représentation d’un point de vue particulier sur des modèles </a:t>
            </a:r>
          </a:p>
          <a:p>
            <a:pPr>
              <a:buNone/>
            </a:pPr>
            <a:endParaRPr lang="fr-FR" sz="2000" dirty="0" smtClean="0"/>
          </a:p>
          <a:p>
            <a:pPr lvl="1"/>
            <a:r>
              <a:rPr lang="fr-FR" sz="1600" dirty="0" smtClean="0"/>
              <a:t>MOF (Meta-Object </a:t>
            </a:r>
            <a:r>
              <a:rPr lang="fr-FR" sz="1600" dirty="0" err="1" smtClean="0"/>
              <a:t>Facility</a:t>
            </a:r>
            <a:r>
              <a:rPr lang="fr-FR" sz="1600" dirty="0" smtClean="0"/>
              <a:t>)</a:t>
            </a:r>
          </a:p>
          <a:p>
            <a:pPr lvl="1"/>
            <a:r>
              <a:rPr lang="fr-FR" sz="1600" dirty="0" smtClean="0"/>
              <a:t>Il décrit le langage UML -&gt; MOF (méta-méta-modèle)</a:t>
            </a:r>
          </a:p>
          <a:p>
            <a:pPr lvl="1"/>
            <a:endParaRPr lang="fr-FR" sz="1600" dirty="0" smtClean="0"/>
          </a:p>
          <a:p>
            <a:r>
              <a:rPr lang="fr-FR" sz="2000" dirty="0" smtClean="0"/>
              <a:t>Le MOF au sommet d’une architecture à quatre couches :</a:t>
            </a:r>
          </a:p>
          <a:p>
            <a:endParaRPr lang="fr-FR" sz="2000" dirty="0" smtClean="0"/>
          </a:p>
          <a:p>
            <a:pPr lvl="1"/>
            <a:r>
              <a:rPr lang="fr-FR" sz="1200" dirty="0" smtClean="0"/>
              <a:t>M3: le méta-méta-modèle MOF (couche auto descriptive)</a:t>
            </a:r>
          </a:p>
          <a:p>
            <a:pPr lvl="1"/>
            <a:r>
              <a:rPr lang="fr-FR" sz="1200" dirty="0" smtClean="0"/>
              <a:t>M2: les méta-modèles</a:t>
            </a:r>
          </a:p>
          <a:p>
            <a:pPr lvl="1"/>
            <a:r>
              <a:rPr lang="fr-FR" sz="1200" dirty="0" smtClean="0"/>
              <a:t>M1: les modèles</a:t>
            </a:r>
          </a:p>
          <a:p>
            <a:pPr lvl="1"/>
            <a:r>
              <a:rPr lang="fr-FR" sz="1200" dirty="0" smtClean="0"/>
              <a:t>M0: Le monde réel (instances)</a:t>
            </a:r>
          </a:p>
          <a:p>
            <a:pPr lvl="2"/>
            <a:endParaRPr lang="fr-FR" sz="1400" dirty="0"/>
          </a:p>
        </p:txBody>
      </p:sp>
      <p:sp>
        <p:nvSpPr>
          <p:cNvPr id="3" name="Espace réservé de la date 2"/>
          <p:cNvSpPr>
            <a:spLocks noGrp="1"/>
          </p:cNvSpPr>
          <p:nvPr>
            <p:ph type="dt" sz="half" idx="10"/>
          </p:nvPr>
        </p:nvSpPr>
        <p:spPr/>
        <p:txBody>
          <a:bodyPr/>
          <a:lstStyle/>
          <a:p>
            <a:fld id="{18C0E71C-99F3-496A-8755-209347D4B485}" type="datetime6">
              <a:rPr lang="fr-FR" smtClean="0"/>
              <a:pPr/>
              <a:t>novembre 08</a:t>
            </a:fld>
            <a:endParaRPr lang="fr-FR"/>
          </a:p>
        </p:txBody>
      </p:sp>
      <p:sp>
        <p:nvSpPr>
          <p:cNvPr id="4" name="Espace réservé du pied de page 3"/>
          <p:cNvSpPr>
            <a:spLocks noGrp="1"/>
          </p:cNvSpPr>
          <p:nvPr>
            <p:ph type="ftr" sz="quarter" idx="11"/>
          </p:nvPr>
        </p:nvSpPr>
        <p:spPr/>
        <p:txBody>
          <a:bodyPr/>
          <a:lstStyle/>
          <a:p>
            <a:r>
              <a:rPr lang="fr-FR" smtClean="0"/>
              <a:t>CHAILLET Benjamin  GUIMBERTEAU Jeremy  TAGNERES Lionel</a:t>
            </a:r>
            <a:endParaRPr lang="fr-FR" dirty="0"/>
          </a:p>
        </p:txBody>
      </p:sp>
      <p:sp>
        <p:nvSpPr>
          <p:cNvPr id="5" name="Espace réservé du numéro de diapositive 4"/>
          <p:cNvSpPr>
            <a:spLocks noGrp="1"/>
          </p:cNvSpPr>
          <p:nvPr>
            <p:ph type="sldNum" sz="quarter" idx="12"/>
          </p:nvPr>
        </p:nvSpPr>
        <p:spPr/>
        <p:txBody>
          <a:bodyPr/>
          <a:lstStyle/>
          <a:p>
            <a:fld id="{3209DB51-3700-4B16-9359-FD2131967E5B}" type="slidenum">
              <a:rPr lang="fr-FR" smtClean="0"/>
              <a:pPr/>
              <a:t>3</a:t>
            </a:fld>
            <a:endParaRPr lang="fr-FR"/>
          </a:p>
        </p:txBody>
      </p:sp>
      <p:sp>
        <p:nvSpPr>
          <p:cNvPr id="6" name="Titre 5"/>
          <p:cNvSpPr>
            <a:spLocks noGrp="1"/>
          </p:cNvSpPr>
          <p:nvPr>
            <p:ph type="title"/>
          </p:nvPr>
        </p:nvSpPr>
        <p:spPr>
          <a:xfrm>
            <a:off x="457200" y="274638"/>
            <a:ext cx="8229600" cy="1143000"/>
          </a:xfrm>
        </p:spPr>
        <p:txBody>
          <a:bodyPr/>
          <a:lstStyle/>
          <a:p>
            <a:r>
              <a:rPr lang="fr-FR" dirty="0" smtClean="0"/>
              <a:t>Qu’est ce qu’un </a:t>
            </a:r>
            <a:r>
              <a:rPr lang="fr-FR" dirty="0" err="1" smtClean="0"/>
              <a:t>metamodèle</a:t>
            </a:r>
            <a:r>
              <a:rPr lang="fr-FR" dirty="0" smtClean="0"/>
              <a:t>?</a:t>
            </a:r>
            <a:endParaRPr lang="fr-FR" dirty="0"/>
          </a:p>
        </p:txBody>
      </p:sp>
      <p:sp>
        <p:nvSpPr>
          <p:cNvPr id="7" name="Espace réservé du texte 6"/>
          <p:cNvSpPr>
            <a:spLocks noGrp="1"/>
          </p:cNvSpPr>
          <p:nvPr>
            <p:ph type="body" sz="quarter" idx="13"/>
          </p:nvPr>
        </p:nvSpPr>
        <p:spPr/>
        <p:txBody>
          <a:bodyPr>
            <a:normAutofit fontScale="92500" lnSpcReduction="20000"/>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18C0E71C-99F3-496A-8755-209347D4B485}" type="datetime6">
              <a:rPr lang="fr-FR" smtClean="0"/>
              <a:pPr/>
              <a:t>novembre 08</a:t>
            </a:fld>
            <a:endParaRPr lang="fr-FR"/>
          </a:p>
        </p:txBody>
      </p:sp>
      <p:sp>
        <p:nvSpPr>
          <p:cNvPr id="4" name="Espace réservé du pied de page 3"/>
          <p:cNvSpPr>
            <a:spLocks noGrp="1"/>
          </p:cNvSpPr>
          <p:nvPr>
            <p:ph type="ftr" sz="quarter" idx="11"/>
          </p:nvPr>
        </p:nvSpPr>
        <p:spPr/>
        <p:txBody>
          <a:bodyPr/>
          <a:lstStyle/>
          <a:p>
            <a:r>
              <a:rPr lang="fr-FR" smtClean="0"/>
              <a:t>CHAILLET Benjamin  GUIMBERTEAU Jeremy  TAGNERES Lionel</a:t>
            </a:r>
            <a:endParaRPr lang="fr-FR" dirty="0"/>
          </a:p>
        </p:txBody>
      </p:sp>
      <p:sp>
        <p:nvSpPr>
          <p:cNvPr id="5" name="Espace réservé du numéro de diapositive 4"/>
          <p:cNvSpPr>
            <a:spLocks noGrp="1"/>
          </p:cNvSpPr>
          <p:nvPr>
            <p:ph type="sldNum" sz="quarter" idx="12"/>
          </p:nvPr>
        </p:nvSpPr>
        <p:spPr/>
        <p:txBody>
          <a:bodyPr/>
          <a:lstStyle/>
          <a:p>
            <a:fld id="{3209DB51-3700-4B16-9359-FD2131967E5B}" type="slidenum">
              <a:rPr lang="fr-FR" smtClean="0"/>
              <a:pPr/>
              <a:t>4</a:t>
            </a:fld>
            <a:endParaRPr lang="fr-FR"/>
          </a:p>
        </p:txBody>
      </p:sp>
      <p:sp>
        <p:nvSpPr>
          <p:cNvPr id="7" name="Espace réservé du texte 6"/>
          <p:cNvSpPr>
            <a:spLocks noGrp="1"/>
          </p:cNvSpPr>
          <p:nvPr>
            <p:ph type="body" sz="quarter" idx="13"/>
          </p:nvPr>
        </p:nvSpPr>
        <p:spPr/>
        <p:txBody>
          <a:bodyPr>
            <a:normAutofit fontScale="92500" lnSpcReduction="20000"/>
          </a:bodyPr>
          <a:lstStyle/>
          <a:p>
            <a:endParaRPr lang="fr-FR"/>
          </a:p>
        </p:txBody>
      </p:sp>
      <p:pic>
        <p:nvPicPr>
          <p:cNvPr id="1026" name="Picture 2"/>
          <p:cNvPicPr>
            <a:picLocks noGrp="1" noChangeAspect="1" noChangeArrowheads="1"/>
          </p:cNvPicPr>
          <p:nvPr>
            <p:ph idx="1"/>
          </p:nvPr>
        </p:nvPicPr>
        <p:blipFill>
          <a:blip r:embed="rId2"/>
          <a:srcRect/>
          <a:stretch>
            <a:fillRect/>
          </a:stretch>
        </p:blipFill>
        <p:spPr bwMode="auto">
          <a:xfrm>
            <a:off x="4429124" y="1428736"/>
            <a:ext cx="3717475" cy="4572032"/>
          </a:xfrm>
          <a:prstGeom prst="rect">
            <a:avLst/>
          </a:prstGeom>
          <a:noFill/>
          <a:ln w="9525">
            <a:noFill/>
            <a:miter lim="800000"/>
            <a:headEnd/>
            <a:tailEnd/>
          </a:ln>
          <a:effectLst/>
        </p:spPr>
      </p:pic>
      <p:sp>
        <p:nvSpPr>
          <p:cNvPr id="8" name="Titre 5"/>
          <p:cNvSpPr>
            <a:spLocks noGrp="1"/>
          </p:cNvSpPr>
          <p:nvPr>
            <p:ph type="title"/>
          </p:nvPr>
        </p:nvSpPr>
        <p:spPr>
          <a:xfrm>
            <a:off x="457200" y="274638"/>
            <a:ext cx="8229600" cy="1143000"/>
          </a:xfrm>
        </p:spPr>
        <p:txBody>
          <a:bodyPr>
            <a:normAutofit fontScale="90000"/>
          </a:bodyPr>
          <a:lstStyle/>
          <a:p>
            <a:pPr algn="ctr"/>
            <a:r>
              <a:rPr lang="fr-FR" dirty="0" smtClean="0"/>
              <a:t>Architecture 4 niveaux de l’OMG</a:t>
            </a:r>
            <a:endParaRPr lang="fr-FR" dirty="0"/>
          </a:p>
        </p:txBody>
      </p:sp>
      <p:pic>
        <p:nvPicPr>
          <p:cNvPr id="11" name="Image 10" descr="Sans titre-1.gif"/>
          <p:cNvPicPr>
            <a:picLocks noChangeAspect="1"/>
          </p:cNvPicPr>
          <p:nvPr/>
        </p:nvPicPr>
        <p:blipFill>
          <a:blip r:embed="rId3"/>
          <a:stretch>
            <a:fillRect/>
          </a:stretch>
        </p:blipFill>
        <p:spPr>
          <a:xfrm>
            <a:off x="857224" y="1071546"/>
            <a:ext cx="5734050" cy="5172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28596" y="1357298"/>
            <a:ext cx="7543824" cy="4376564"/>
          </a:xfrm>
        </p:spPr>
        <p:txBody>
          <a:bodyPr>
            <a:normAutofit lnSpcReduction="10000"/>
          </a:bodyPr>
          <a:lstStyle/>
          <a:p>
            <a:endParaRPr lang="fr-FR" sz="1600" dirty="0" smtClean="0"/>
          </a:p>
          <a:p>
            <a:r>
              <a:rPr lang="fr-FR" sz="2000" dirty="0" smtClean="0"/>
              <a:t>Orienté spécification des procédés</a:t>
            </a:r>
          </a:p>
          <a:p>
            <a:pPr lvl="1"/>
            <a:endParaRPr lang="fr-FR" sz="1200" dirty="0" smtClean="0"/>
          </a:p>
          <a:p>
            <a:pPr lvl="1"/>
            <a:r>
              <a:rPr lang="fr-FR" sz="1600" dirty="0" smtClean="0"/>
              <a:t>Rôles</a:t>
            </a:r>
          </a:p>
          <a:p>
            <a:pPr lvl="1"/>
            <a:r>
              <a:rPr lang="fr-FR" sz="1600" dirty="0" smtClean="0"/>
              <a:t>Activités</a:t>
            </a:r>
          </a:p>
          <a:p>
            <a:pPr lvl="1"/>
            <a:r>
              <a:rPr lang="fr-FR" sz="1600" dirty="0" smtClean="0"/>
              <a:t>Produits</a:t>
            </a:r>
          </a:p>
          <a:p>
            <a:pPr lvl="1"/>
            <a:endParaRPr lang="fr-FR" sz="2000" dirty="0" smtClean="0"/>
          </a:p>
          <a:p>
            <a:r>
              <a:rPr lang="fr-FR" sz="2000" dirty="0" smtClean="0"/>
              <a:t>Notations UML </a:t>
            </a:r>
          </a:p>
          <a:p>
            <a:pPr>
              <a:buNone/>
            </a:pPr>
            <a:endParaRPr lang="fr-FR" sz="2000" dirty="0" smtClean="0"/>
          </a:p>
          <a:p>
            <a:pPr lvl="1"/>
            <a:r>
              <a:rPr lang="fr-FR" sz="1600" dirty="0" smtClean="0"/>
              <a:t>Classes, cas d’utilisation, packages, DS</a:t>
            </a:r>
          </a:p>
          <a:p>
            <a:endParaRPr lang="fr-FR" sz="2000" dirty="0" smtClean="0"/>
          </a:p>
          <a:p>
            <a:r>
              <a:rPr lang="fr-FR" sz="2000" dirty="0" smtClean="0"/>
              <a:t>Généraliste </a:t>
            </a:r>
          </a:p>
          <a:p>
            <a:endParaRPr lang="fr-FR" sz="2000" dirty="0" smtClean="0"/>
          </a:p>
          <a:p>
            <a:pPr lvl="1"/>
            <a:r>
              <a:rPr lang="fr-FR" sz="1600" dirty="0" smtClean="0"/>
              <a:t>Pas de directive sur le découpage d’un procédé</a:t>
            </a:r>
          </a:p>
          <a:p>
            <a:pPr lvl="1"/>
            <a:r>
              <a:rPr lang="fr-FR" sz="1600" dirty="0" smtClean="0"/>
              <a:t>La sémantique est principalement exprimée en langage naturel</a:t>
            </a:r>
          </a:p>
          <a:p>
            <a:pPr lvl="1"/>
            <a:endParaRPr lang="fr-FR" sz="1000" dirty="0" smtClean="0"/>
          </a:p>
        </p:txBody>
      </p:sp>
      <p:sp>
        <p:nvSpPr>
          <p:cNvPr id="3" name="Espace réservé de la date 2"/>
          <p:cNvSpPr>
            <a:spLocks noGrp="1"/>
          </p:cNvSpPr>
          <p:nvPr>
            <p:ph type="dt" sz="half" idx="10"/>
          </p:nvPr>
        </p:nvSpPr>
        <p:spPr/>
        <p:txBody>
          <a:bodyPr/>
          <a:lstStyle/>
          <a:p>
            <a:fld id="{18C0E71C-99F3-496A-8755-209347D4B485}" type="datetime6">
              <a:rPr lang="fr-FR" smtClean="0"/>
              <a:pPr/>
              <a:t>novembre 08</a:t>
            </a:fld>
            <a:endParaRPr lang="fr-FR"/>
          </a:p>
        </p:txBody>
      </p:sp>
      <p:sp>
        <p:nvSpPr>
          <p:cNvPr id="4" name="Espace réservé du pied de page 3"/>
          <p:cNvSpPr>
            <a:spLocks noGrp="1"/>
          </p:cNvSpPr>
          <p:nvPr>
            <p:ph type="ftr" sz="quarter" idx="11"/>
          </p:nvPr>
        </p:nvSpPr>
        <p:spPr/>
        <p:txBody>
          <a:bodyPr/>
          <a:lstStyle/>
          <a:p>
            <a:r>
              <a:rPr lang="fr-FR" smtClean="0"/>
              <a:t>CHAILLET Benjamin  GUIMBERTEAU Jeremy  TAGNERES Lionel</a:t>
            </a:r>
            <a:endParaRPr lang="fr-FR" dirty="0"/>
          </a:p>
        </p:txBody>
      </p:sp>
      <p:sp>
        <p:nvSpPr>
          <p:cNvPr id="5" name="Espace réservé du numéro de diapositive 4"/>
          <p:cNvSpPr>
            <a:spLocks noGrp="1"/>
          </p:cNvSpPr>
          <p:nvPr>
            <p:ph type="sldNum" sz="quarter" idx="12"/>
          </p:nvPr>
        </p:nvSpPr>
        <p:spPr/>
        <p:txBody>
          <a:bodyPr/>
          <a:lstStyle/>
          <a:p>
            <a:fld id="{3209DB51-3700-4B16-9359-FD2131967E5B}" type="slidenum">
              <a:rPr lang="fr-FR" smtClean="0"/>
              <a:pPr/>
              <a:t>5</a:t>
            </a:fld>
            <a:endParaRPr lang="fr-FR"/>
          </a:p>
        </p:txBody>
      </p:sp>
      <p:sp>
        <p:nvSpPr>
          <p:cNvPr id="6" name="Titre 5"/>
          <p:cNvSpPr>
            <a:spLocks noGrp="1"/>
          </p:cNvSpPr>
          <p:nvPr>
            <p:ph type="title"/>
          </p:nvPr>
        </p:nvSpPr>
        <p:spPr/>
        <p:txBody>
          <a:bodyPr/>
          <a:lstStyle/>
          <a:p>
            <a:pPr algn="ctr"/>
            <a:r>
              <a:rPr lang="fr-FR" dirty="0" smtClean="0"/>
              <a:t>SPEM : un </a:t>
            </a:r>
            <a:r>
              <a:rPr lang="fr-FR" dirty="0" err="1" smtClean="0"/>
              <a:t>meta</a:t>
            </a:r>
            <a:r>
              <a:rPr lang="fr-FR" dirty="0" smtClean="0"/>
              <a:t>-modèle</a:t>
            </a:r>
            <a:endParaRPr lang="fr-FR" dirty="0"/>
          </a:p>
        </p:txBody>
      </p:sp>
      <p:sp>
        <p:nvSpPr>
          <p:cNvPr id="7" name="Espace réservé du texte 6"/>
          <p:cNvSpPr>
            <a:spLocks noGrp="1"/>
          </p:cNvSpPr>
          <p:nvPr>
            <p:ph type="body" sz="quarter" idx="13"/>
          </p:nvPr>
        </p:nvSpPr>
        <p:spPr/>
        <p:txBody>
          <a:bodyPr>
            <a:normAutofit fontScale="92500" lnSpcReduction="20000"/>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18C0E71C-99F3-496A-8755-209347D4B485}" type="datetime6">
              <a:rPr lang="fr-FR" smtClean="0"/>
              <a:pPr/>
              <a:t>novembre 08</a:t>
            </a:fld>
            <a:endParaRPr lang="fr-FR"/>
          </a:p>
        </p:txBody>
      </p:sp>
      <p:sp>
        <p:nvSpPr>
          <p:cNvPr id="4" name="Espace réservé du pied de page 3"/>
          <p:cNvSpPr>
            <a:spLocks noGrp="1"/>
          </p:cNvSpPr>
          <p:nvPr>
            <p:ph type="ftr" sz="quarter" idx="11"/>
          </p:nvPr>
        </p:nvSpPr>
        <p:spPr/>
        <p:txBody>
          <a:bodyPr/>
          <a:lstStyle/>
          <a:p>
            <a:r>
              <a:rPr lang="fr-FR" smtClean="0"/>
              <a:t>CHAILLET Benjamin  GUIMBERTEAU Jeremy  TAGNERES Lionel</a:t>
            </a:r>
            <a:endParaRPr lang="fr-FR" dirty="0"/>
          </a:p>
        </p:txBody>
      </p:sp>
      <p:sp>
        <p:nvSpPr>
          <p:cNvPr id="5" name="Espace réservé du numéro de diapositive 4"/>
          <p:cNvSpPr>
            <a:spLocks noGrp="1"/>
          </p:cNvSpPr>
          <p:nvPr>
            <p:ph type="sldNum" sz="quarter" idx="12"/>
          </p:nvPr>
        </p:nvSpPr>
        <p:spPr/>
        <p:txBody>
          <a:bodyPr/>
          <a:lstStyle/>
          <a:p>
            <a:fld id="{3209DB51-3700-4B16-9359-FD2131967E5B}" type="slidenum">
              <a:rPr lang="fr-FR" smtClean="0"/>
              <a:pPr/>
              <a:t>6</a:t>
            </a:fld>
            <a:endParaRPr lang="fr-FR"/>
          </a:p>
        </p:txBody>
      </p:sp>
      <p:sp>
        <p:nvSpPr>
          <p:cNvPr id="7" name="Espace réservé du texte 6"/>
          <p:cNvSpPr>
            <a:spLocks noGrp="1"/>
          </p:cNvSpPr>
          <p:nvPr>
            <p:ph type="body" sz="quarter" idx="13"/>
          </p:nvPr>
        </p:nvSpPr>
        <p:spPr/>
        <p:txBody>
          <a:bodyPr>
            <a:normAutofit fontScale="92500" lnSpcReduction="20000"/>
          </a:bodyPr>
          <a:lstStyle/>
          <a:p>
            <a:endParaRPr lang="fr-FR"/>
          </a:p>
        </p:txBody>
      </p:sp>
      <p:pic>
        <p:nvPicPr>
          <p:cNvPr id="8" name="Picture 3"/>
          <p:cNvPicPr>
            <a:picLocks noGrp="1" noChangeAspect="1" noChangeArrowheads="1"/>
          </p:cNvPicPr>
          <p:nvPr>
            <p:ph idx="1"/>
          </p:nvPr>
        </p:nvPicPr>
        <p:blipFill>
          <a:blip r:embed="rId2"/>
          <a:srcRect/>
          <a:stretch>
            <a:fillRect/>
          </a:stretch>
        </p:blipFill>
        <p:spPr bwMode="auto">
          <a:xfrm>
            <a:off x="714348" y="1466053"/>
            <a:ext cx="7685726" cy="4463277"/>
          </a:xfrm>
          <a:prstGeom prst="rect">
            <a:avLst/>
          </a:prstGeom>
          <a:noFill/>
          <a:ln w="9525">
            <a:noFill/>
            <a:miter lim="800000"/>
            <a:headEnd/>
            <a:tailEnd/>
          </a:ln>
          <a:effectLst/>
        </p:spPr>
      </p:pic>
      <p:sp>
        <p:nvSpPr>
          <p:cNvPr id="9" name="Titre 5"/>
          <p:cNvSpPr>
            <a:spLocks noGrp="1"/>
          </p:cNvSpPr>
          <p:nvPr>
            <p:ph type="title"/>
          </p:nvPr>
        </p:nvSpPr>
        <p:spPr>
          <a:xfrm>
            <a:off x="428596" y="357166"/>
            <a:ext cx="8229600" cy="1143000"/>
          </a:xfrm>
        </p:spPr>
        <p:txBody>
          <a:bodyPr>
            <a:normAutofit/>
          </a:bodyPr>
          <a:lstStyle/>
          <a:p>
            <a:pPr algn="ctr"/>
            <a:r>
              <a:rPr lang="fr-FR" dirty="0" smtClean="0"/>
              <a:t>Modèle conceptuel du SPEM</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18C0E71C-99F3-496A-8755-209347D4B485}" type="datetime6">
              <a:rPr lang="fr-FR" smtClean="0"/>
              <a:pPr/>
              <a:t>novembre 08</a:t>
            </a:fld>
            <a:endParaRPr lang="fr-FR"/>
          </a:p>
        </p:txBody>
      </p:sp>
      <p:sp>
        <p:nvSpPr>
          <p:cNvPr id="4" name="Espace réservé du pied de page 3"/>
          <p:cNvSpPr>
            <a:spLocks noGrp="1"/>
          </p:cNvSpPr>
          <p:nvPr>
            <p:ph type="ftr" sz="quarter" idx="11"/>
          </p:nvPr>
        </p:nvSpPr>
        <p:spPr/>
        <p:txBody>
          <a:bodyPr/>
          <a:lstStyle/>
          <a:p>
            <a:r>
              <a:rPr lang="fr-FR" smtClean="0"/>
              <a:t>CHAILLET Benjamin  GUIMBERTEAU Jeremy  TAGNERES Lionel</a:t>
            </a:r>
            <a:endParaRPr lang="fr-FR" dirty="0"/>
          </a:p>
        </p:txBody>
      </p:sp>
      <p:sp>
        <p:nvSpPr>
          <p:cNvPr id="5" name="Espace réservé du numéro de diapositive 4"/>
          <p:cNvSpPr>
            <a:spLocks noGrp="1"/>
          </p:cNvSpPr>
          <p:nvPr>
            <p:ph type="sldNum" sz="quarter" idx="12"/>
          </p:nvPr>
        </p:nvSpPr>
        <p:spPr/>
        <p:txBody>
          <a:bodyPr/>
          <a:lstStyle/>
          <a:p>
            <a:fld id="{3209DB51-3700-4B16-9359-FD2131967E5B}" type="slidenum">
              <a:rPr lang="fr-FR" smtClean="0"/>
              <a:pPr/>
              <a:t>7</a:t>
            </a:fld>
            <a:endParaRPr lang="fr-FR"/>
          </a:p>
        </p:txBody>
      </p:sp>
      <p:sp>
        <p:nvSpPr>
          <p:cNvPr id="7" name="Espace réservé du texte 6"/>
          <p:cNvSpPr>
            <a:spLocks noGrp="1"/>
          </p:cNvSpPr>
          <p:nvPr>
            <p:ph type="body" sz="quarter" idx="13"/>
          </p:nvPr>
        </p:nvSpPr>
        <p:spPr/>
        <p:txBody>
          <a:bodyPr>
            <a:normAutofit fontScale="92500" lnSpcReduction="20000"/>
          </a:bodyPr>
          <a:lstStyle/>
          <a:p>
            <a:endParaRPr lang="fr-FR"/>
          </a:p>
        </p:txBody>
      </p:sp>
      <p:pic>
        <p:nvPicPr>
          <p:cNvPr id="1026" name="Picture 2"/>
          <p:cNvPicPr>
            <a:picLocks noChangeAspect="1" noChangeArrowheads="1"/>
          </p:cNvPicPr>
          <p:nvPr/>
        </p:nvPicPr>
        <p:blipFill>
          <a:blip r:embed="rId2"/>
          <a:srcRect/>
          <a:stretch>
            <a:fillRect/>
          </a:stretch>
        </p:blipFill>
        <p:spPr bwMode="auto">
          <a:xfrm>
            <a:off x="785786" y="928670"/>
            <a:ext cx="7517822" cy="5072098"/>
          </a:xfrm>
          <a:prstGeom prst="rect">
            <a:avLst/>
          </a:prstGeom>
          <a:noFill/>
          <a:ln w="9525">
            <a:noFill/>
            <a:miter lim="800000"/>
            <a:headEnd/>
            <a:tailEnd/>
          </a:ln>
          <a:effectLst/>
        </p:spPr>
      </p:pic>
      <p:sp>
        <p:nvSpPr>
          <p:cNvPr id="8" name="Titre 5"/>
          <p:cNvSpPr>
            <a:spLocks noGrp="1"/>
          </p:cNvSpPr>
          <p:nvPr>
            <p:ph type="title"/>
          </p:nvPr>
        </p:nvSpPr>
        <p:spPr>
          <a:xfrm>
            <a:off x="457200" y="274638"/>
            <a:ext cx="8229600" cy="1143000"/>
          </a:xfrm>
        </p:spPr>
        <p:txBody>
          <a:bodyPr>
            <a:normAutofit/>
          </a:bodyPr>
          <a:lstStyle/>
          <a:p>
            <a:pPr algn="ctr"/>
            <a:r>
              <a:rPr lang="fr-FR" dirty="0" smtClean="0"/>
              <a:t>Cycle de vie procédé de </a:t>
            </a:r>
            <a:r>
              <a:rPr lang="fr-FR" dirty="0" err="1" smtClean="0"/>
              <a:t>dév</a:t>
            </a:r>
            <a:r>
              <a:rPr lang="fr-FR" dirty="0" smtClean="0"/>
              <a:t>.</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None/>
            </a:pPr>
            <a:endParaRPr lang="fr-FR" dirty="0" smtClean="0"/>
          </a:p>
          <a:p>
            <a:pPr lvl="1"/>
            <a:r>
              <a:rPr lang="fr-FR" sz="2700" dirty="0" smtClean="0"/>
              <a:t>Méthode d’Analyse et de Conception Assistée par Ordinateur</a:t>
            </a:r>
          </a:p>
          <a:p>
            <a:pPr lvl="1">
              <a:buNone/>
            </a:pPr>
            <a:endParaRPr lang="fr-FR" sz="1800" dirty="0" smtClean="0"/>
          </a:p>
          <a:p>
            <a:pPr lvl="1"/>
            <a:r>
              <a:rPr lang="fr-FR" sz="2700" dirty="0" smtClean="0"/>
              <a:t>Itérative, basée sur le prototypage</a:t>
            </a:r>
          </a:p>
          <a:p>
            <a:pPr lvl="1">
              <a:buNone/>
            </a:pPr>
            <a:endParaRPr lang="fr-FR" sz="1800" dirty="0" smtClean="0"/>
          </a:p>
          <a:p>
            <a:pPr lvl="1"/>
            <a:r>
              <a:rPr lang="fr-FR" sz="2700" dirty="0" smtClean="0"/>
              <a:t>Spécification d’IHM: </a:t>
            </a:r>
          </a:p>
          <a:p>
            <a:pPr lvl="1"/>
            <a:endParaRPr lang="fr-FR" sz="1800" dirty="0" smtClean="0"/>
          </a:p>
          <a:p>
            <a:pPr lvl="2"/>
            <a:r>
              <a:rPr lang="fr-FR" sz="1800" dirty="0" smtClean="0"/>
              <a:t>SNI -&gt; SEF</a:t>
            </a:r>
          </a:p>
          <a:p>
            <a:pPr lvl="2"/>
            <a:r>
              <a:rPr lang="fr-FR" sz="1800" dirty="0" smtClean="0"/>
              <a:t>SNI -&gt; SEP</a:t>
            </a:r>
          </a:p>
          <a:p>
            <a:pPr lvl="2">
              <a:buNone/>
            </a:pPr>
            <a:endParaRPr lang="fr-FR" sz="1600" dirty="0" smtClean="0"/>
          </a:p>
          <a:p>
            <a:pPr lvl="1"/>
            <a:endParaRPr lang="fr-FR" sz="1800" dirty="0" smtClean="0"/>
          </a:p>
        </p:txBody>
      </p:sp>
      <p:sp>
        <p:nvSpPr>
          <p:cNvPr id="3" name="Espace réservé de la date 2"/>
          <p:cNvSpPr>
            <a:spLocks noGrp="1"/>
          </p:cNvSpPr>
          <p:nvPr>
            <p:ph type="dt" sz="half" idx="10"/>
          </p:nvPr>
        </p:nvSpPr>
        <p:spPr/>
        <p:txBody>
          <a:bodyPr/>
          <a:lstStyle/>
          <a:p>
            <a:fld id="{18C0E71C-99F3-496A-8755-209347D4B485}" type="datetime6">
              <a:rPr lang="fr-FR" smtClean="0"/>
              <a:pPr/>
              <a:t>novembre 08</a:t>
            </a:fld>
            <a:endParaRPr lang="fr-FR"/>
          </a:p>
        </p:txBody>
      </p:sp>
      <p:sp>
        <p:nvSpPr>
          <p:cNvPr id="4" name="Espace réservé du pied de page 3"/>
          <p:cNvSpPr>
            <a:spLocks noGrp="1"/>
          </p:cNvSpPr>
          <p:nvPr>
            <p:ph type="ftr" sz="quarter" idx="11"/>
          </p:nvPr>
        </p:nvSpPr>
        <p:spPr/>
        <p:txBody>
          <a:bodyPr/>
          <a:lstStyle/>
          <a:p>
            <a:r>
              <a:rPr lang="fr-FR" smtClean="0"/>
              <a:t>CHAILLET Benjamin  GUIMBERTEAU Jeremy  TAGNERES Lionel</a:t>
            </a:r>
            <a:endParaRPr lang="fr-FR" dirty="0"/>
          </a:p>
        </p:txBody>
      </p:sp>
      <p:sp>
        <p:nvSpPr>
          <p:cNvPr id="5" name="Espace réservé du numéro de diapositive 4"/>
          <p:cNvSpPr>
            <a:spLocks noGrp="1"/>
          </p:cNvSpPr>
          <p:nvPr>
            <p:ph type="sldNum" sz="quarter" idx="12"/>
          </p:nvPr>
        </p:nvSpPr>
        <p:spPr/>
        <p:txBody>
          <a:bodyPr/>
          <a:lstStyle/>
          <a:p>
            <a:fld id="{3209DB51-3700-4B16-9359-FD2131967E5B}" type="slidenum">
              <a:rPr lang="fr-FR" smtClean="0"/>
              <a:pPr/>
              <a:t>8</a:t>
            </a:fld>
            <a:endParaRPr lang="fr-FR"/>
          </a:p>
        </p:txBody>
      </p:sp>
      <p:sp>
        <p:nvSpPr>
          <p:cNvPr id="6" name="Titre 5"/>
          <p:cNvSpPr>
            <a:spLocks noGrp="1"/>
          </p:cNvSpPr>
          <p:nvPr>
            <p:ph type="title"/>
          </p:nvPr>
        </p:nvSpPr>
        <p:spPr>
          <a:xfrm>
            <a:off x="1285852" y="1000108"/>
            <a:ext cx="8858280" cy="714380"/>
          </a:xfrm>
        </p:spPr>
        <p:txBody>
          <a:bodyPr>
            <a:normAutofit fontScale="90000"/>
          </a:bodyPr>
          <a:lstStyle/>
          <a:p>
            <a:r>
              <a:rPr lang="fr-FR" sz="4600" dirty="0" smtClean="0"/>
              <a:t>Exemple de modélisation</a:t>
            </a:r>
            <a:r>
              <a:rPr lang="fr-FR" dirty="0" smtClean="0"/>
              <a:t/>
            </a:r>
            <a:br>
              <a:rPr lang="fr-FR" dirty="0" smtClean="0"/>
            </a:br>
            <a:endParaRPr lang="fr-FR" dirty="0"/>
          </a:p>
        </p:txBody>
      </p:sp>
      <p:sp>
        <p:nvSpPr>
          <p:cNvPr id="7" name="Espace réservé du texte 6"/>
          <p:cNvSpPr>
            <a:spLocks noGrp="1"/>
          </p:cNvSpPr>
          <p:nvPr>
            <p:ph type="body" sz="quarter" idx="13"/>
          </p:nvPr>
        </p:nvSpPr>
        <p:spPr/>
        <p:txBody>
          <a:bodyPr>
            <a:normAutofit fontScale="92500" lnSpcReduction="20000"/>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18C0E71C-99F3-496A-8755-209347D4B485}" type="datetime6">
              <a:rPr lang="fr-FR" smtClean="0"/>
              <a:pPr/>
              <a:t>novembre 08</a:t>
            </a:fld>
            <a:endParaRPr lang="fr-FR"/>
          </a:p>
        </p:txBody>
      </p:sp>
      <p:sp>
        <p:nvSpPr>
          <p:cNvPr id="4" name="Espace réservé du pied de page 3"/>
          <p:cNvSpPr>
            <a:spLocks noGrp="1"/>
          </p:cNvSpPr>
          <p:nvPr>
            <p:ph type="ftr" sz="quarter" idx="11"/>
          </p:nvPr>
        </p:nvSpPr>
        <p:spPr/>
        <p:txBody>
          <a:bodyPr/>
          <a:lstStyle/>
          <a:p>
            <a:r>
              <a:rPr lang="fr-FR" smtClean="0"/>
              <a:t>CHAILLET Benjamin  GUIMBERTEAU Jeremy  TAGNERES Lionel</a:t>
            </a:r>
            <a:endParaRPr lang="fr-FR" dirty="0"/>
          </a:p>
        </p:txBody>
      </p:sp>
      <p:sp>
        <p:nvSpPr>
          <p:cNvPr id="5" name="Espace réservé du numéro de diapositive 4"/>
          <p:cNvSpPr>
            <a:spLocks noGrp="1"/>
          </p:cNvSpPr>
          <p:nvPr>
            <p:ph type="sldNum" sz="quarter" idx="12"/>
          </p:nvPr>
        </p:nvSpPr>
        <p:spPr/>
        <p:txBody>
          <a:bodyPr/>
          <a:lstStyle/>
          <a:p>
            <a:fld id="{3209DB51-3700-4B16-9359-FD2131967E5B}" type="slidenum">
              <a:rPr lang="fr-FR" smtClean="0"/>
              <a:pPr/>
              <a:t>9</a:t>
            </a:fld>
            <a:endParaRPr lang="fr-FR"/>
          </a:p>
        </p:txBody>
      </p:sp>
      <p:sp>
        <p:nvSpPr>
          <p:cNvPr id="6" name="Titre 5"/>
          <p:cNvSpPr>
            <a:spLocks noGrp="1"/>
          </p:cNvSpPr>
          <p:nvPr>
            <p:ph type="title"/>
          </p:nvPr>
        </p:nvSpPr>
        <p:spPr/>
        <p:txBody>
          <a:bodyPr/>
          <a:lstStyle/>
          <a:p>
            <a:pPr algn="ctr"/>
            <a:r>
              <a:rPr lang="fr-FR" dirty="0" smtClean="0"/>
              <a:t> </a:t>
            </a:r>
            <a:endParaRPr lang="fr-FR" dirty="0"/>
          </a:p>
        </p:txBody>
      </p:sp>
      <p:sp>
        <p:nvSpPr>
          <p:cNvPr id="7" name="Espace réservé du texte 6"/>
          <p:cNvSpPr>
            <a:spLocks noGrp="1"/>
          </p:cNvSpPr>
          <p:nvPr>
            <p:ph type="body" sz="quarter" idx="13"/>
          </p:nvPr>
        </p:nvSpPr>
        <p:spPr/>
        <p:txBody>
          <a:bodyPr>
            <a:normAutofit fontScale="92500" lnSpcReduction="20000"/>
          </a:bodyPr>
          <a:lstStyle/>
          <a:p>
            <a:endParaRPr lang="fr-FR"/>
          </a:p>
        </p:txBody>
      </p:sp>
      <p:pic>
        <p:nvPicPr>
          <p:cNvPr id="1026" name="Picture 2"/>
          <p:cNvPicPr>
            <a:picLocks noChangeAspect="1" noChangeArrowheads="1"/>
          </p:cNvPicPr>
          <p:nvPr/>
        </p:nvPicPr>
        <p:blipFill>
          <a:blip r:embed="rId2"/>
          <a:srcRect/>
          <a:stretch>
            <a:fillRect/>
          </a:stretch>
        </p:blipFill>
        <p:spPr bwMode="auto">
          <a:xfrm>
            <a:off x="2071670" y="1285860"/>
            <a:ext cx="4929222" cy="4769067"/>
          </a:xfrm>
          <a:prstGeom prst="rect">
            <a:avLst/>
          </a:prstGeom>
          <a:noFill/>
          <a:ln w="28575">
            <a:solidFill>
              <a:schemeClr val="bg2">
                <a:lumMod val="50000"/>
              </a:schemeClr>
            </a:solidFill>
            <a:miter lim="800000"/>
            <a:headEnd/>
            <a:tailEnd/>
          </a:ln>
          <a:effectLst/>
        </p:spPr>
      </p:pic>
      <p:sp>
        <p:nvSpPr>
          <p:cNvPr id="10" name="Titre 5"/>
          <p:cNvSpPr txBox="1">
            <a:spLocks/>
          </p:cNvSpPr>
          <p:nvPr/>
        </p:nvSpPr>
        <p:spPr>
          <a:xfrm>
            <a:off x="1500166" y="642918"/>
            <a:ext cx="6157930" cy="796908"/>
          </a:xfrm>
          <a:prstGeom prst="rect">
            <a:avLst/>
          </a:prstGeom>
        </p:spPr>
        <p:txBody>
          <a:bodyPr vert="horz" rtlCol="0" anchor="ctr">
            <a:normAutofit fontScale="525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6200" b="1" dirty="0" smtClean="0">
                <a:solidFill>
                  <a:schemeClr val="tx2"/>
                </a:solidFill>
                <a:effectLst>
                  <a:outerShdw blurRad="31750" dist="25400" dir="5400000" algn="tl" rotWithShape="0">
                    <a:srgbClr val="000000">
                      <a:alpha val="25000"/>
                    </a:srgbClr>
                  </a:outerShdw>
                </a:effectLst>
                <a:latin typeface="+mj-lt"/>
                <a:ea typeface="+mj-ea"/>
                <a:cs typeface="+mj-cs"/>
              </a:rPr>
              <a:t>Différentes phases ou étapes</a:t>
            </a:r>
            <a:r>
              <a:rPr kumimoji="0" lang="fr-FR"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r>
            <a:br>
              <a:rPr kumimoji="0" lang="fr-FR"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endParaRPr kumimoji="0" lang="fr-F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396</Words>
  <Application>Microsoft Office PowerPoint</Application>
  <PresentationFormat>Affichage à l'écran (4:3)</PresentationFormat>
  <Paragraphs>130</Paragraphs>
  <Slides>15</Slides>
  <Notes>2</Notes>
  <HiddenSlides>0</HiddenSlides>
  <MMClips>0</MMClips>
  <ScaleCrop>false</ScaleCrop>
  <HeadingPairs>
    <vt:vector size="4" baseType="variant">
      <vt:variant>
        <vt:lpstr>Thème</vt:lpstr>
      </vt:variant>
      <vt:variant>
        <vt:i4>2</vt:i4>
      </vt:variant>
      <vt:variant>
        <vt:lpstr>Titres des diapositives</vt:lpstr>
      </vt:variant>
      <vt:variant>
        <vt:i4>15</vt:i4>
      </vt:variant>
    </vt:vector>
  </HeadingPairs>
  <TitlesOfParts>
    <vt:vector size="17" baseType="lpstr">
      <vt:lpstr>Rotonde</vt:lpstr>
      <vt:lpstr>Conception personnalisée</vt:lpstr>
      <vt:lpstr>Software Process Engineering Metamodel</vt:lpstr>
      <vt:lpstr>Sommaire</vt:lpstr>
      <vt:lpstr>Qu’est ce qu’un metamodèle?</vt:lpstr>
      <vt:lpstr>Architecture 4 niveaux de l’OMG</vt:lpstr>
      <vt:lpstr>SPEM : un meta-modèle</vt:lpstr>
      <vt:lpstr>Modèle conceptuel du SPEM</vt:lpstr>
      <vt:lpstr>Cycle de vie procédé de dév.</vt:lpstr>
      <vt:lpstr>Exemple de modélisation </vt:lpstr>
      <vt:lpstr> </vt:lpstr>
      <vt:lpstr>Diapositive 10</vt:lpstr>
      <vt:lpstr>Diapositive 11</vt:lpstr>
      <vt:lpstr>Exemples d’utilisation </vt:lpstr>
      <vt:lpstr>Conclusion</vt:lpstr>
      <vt:lpstr>Bibliographie</vt:lpstr>
      <vt:lpstr>Merci de votre attention.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 Engineering Metamodel</dc:title>
  <dc:creator>barret</dc:creator>
  <cp:lastModifiedBy>barret</cp:lastModifiedBy>
  <cp:revision>63</cp:revision>
  <dcterms:created xsi:type="dcterms:W3CDTF">2008-11-05T09:41:11Z</dcterms:created>
  <dcterms:modified xsi:type="dcterms:W3CDTF">2008-11-19T09:39:56Z</dcterms:modified>
</cp:coreProperties>
</file>