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072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702B4-8737-4EC3-8411-97FAB267D99C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1038" y="4705350"/>
            <a:ext cx="5445125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957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038" y="9409113"/>
            <a:ext cx="294957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58895-6F81-4212-B4B6-8E73B3D40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9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78B-BA45-4F64-B6A1-225F366C618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1415-7BF3-4896-942D-F3828F6E4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71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78B-BA45-4F64-B6A1-225F366C618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1415-7BF3-4896-942D-F3828F6E4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09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78B-BA45-4F64-B6A1-225F366C618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1415-7BF3-4896-942D-F3828F6E4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2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78B-BA45-4F64-B6A1-225F366C618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1415-7BF3-4896-942D-F3828F6E4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7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78B-BA45-4F64-B6A1-225F366C618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1415-7BF3-4896-942D-F3828F6E4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88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78B-BA45-4F64-B6A1-225F366C618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1415-7BF3-4896-942D-F3828F6E4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83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78B-BA45-4F64-B6A1-225F366C618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1415-7BF3-4896-942D-F3828F6E4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9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78B-BA45-4F64-B6A1-225F366C618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1415-7BF3-4896-942D-F3828F6E4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78B-BA45-4F64-B6A1-225F366C618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1415-7BF3-4896-942D-F3828F6E4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2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78B-BA45-4F64-B6A1-225F366C618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1415-7BF3-4896-942D-F3828F6E4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15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78B-BA45-4F64-B6A1-225F366C618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1415-7BF3-4896-942D-F3828F6E4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63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3078B-BA45-4F64-B6A1-225F366C6189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1415-7BF3-4896-942D-F3828F6E4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2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E27566D0-5675-4090-86DE-3EF585B8CAB0}" type="slidenum"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1</a:t>
            </a:fld>
            <a:r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WordArt 43"/>
          <p:cNvSpPr>
            <a:spLocks noChangeArrowheads="1" noChangeShapeType="1" noTextEdit="1"/>
          </p:cNvSpPr>
          <p:nvPr/>
        </p:nvSpPr>
        <p:spPr bwMode="auto">
          <a:xfrm>
            <a:off x="468313" y="5876925"/>
            <a:ext cx="3305175" cy="6572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14287"/>
              </a:avLst>
            </a:prstTxWarp>
          </a:bodyPr>
          <a:lstStyle/>
          <a:p>
            <a:pPr algn="ctr" rtl="0">
              <a:buNone/>
            </a:pPr>
            <a:r>
              <a:rPr lang="fr-FR" sz="36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Modèle Relationnel</a:t>
            </a:r>
            <a:endParaRPr lang="fr-FR" sz="3600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6781800" y="2362200"/>
            <a:ext cx="9906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41"/>
          <p:cNvSpPr>
            <a:spLocks noChangeArrowheads="1"/>
          </p:cNvSpPr>
          <p:nvPr/>
        </p:nvSpPr>
        <p:spPr bwMode="auto">
          <a:xfrm>
            <a:off x="6850063" y="2420938"/>
            <a:ext cx="9223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FACTURE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__________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N° facture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#RérefenceAd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DateFact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3992563" y="303213"/>
            <a:ext cx="884237" cy="1144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4057650" y="381000"/>
            <a:ext cx="819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LIVRE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__________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RéferenceL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AuteurL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PrixL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TitreL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1060450" y="150813"/>
            <a:ext cx="920750" cy="1068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057275" y="211138"/>
            <a:ext cx="946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TRIMESTRE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____________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ReférenceT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#RéférenceL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Année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NuméroT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3648075" y="4481513"/>
            <a:ext cx="1076325" cy="1309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3654425" y="4479925"/>
            <a:ext cx="10096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ADHERENT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_____________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ReferenceAd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AdresseAd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DateAdhésion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NomAd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PrénomAd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SoldeAd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3505200" y="2286000"/>
            <a:ext cx="1295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3589338" y="2286000"/>
            <a:ext cx="12001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COMMANDE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________________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N° Commande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#ReférenceAd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Date commande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6096000" y="4114800"/>
            <a:ext cx="95885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6096000" y="4191000"/>
            <a:ext cx="9858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RELANCE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___________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N° relance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(#RéferenceAd)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DateR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1060450" y="1600200"/>
            <a:ext cx="911225" cy="915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1066800" y="1676400"/>
            <a:ext cx="9620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CATALOGUE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____________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ReférenceC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#ReférenceT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DateC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6629400" y="5487988"/>
            <a:ext cx="11430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6688138" y="5546725"/>
            <a:ext cx="11366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REGLEMENT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_____________   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N° Règlement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#ReferenceAd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DateReg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MontantReg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utoShape 26"/>
          <p:cNvSpPr>
            <a:spLocks noChangeShapeType="1"/>
          </p:cNvSpPr>
          <p:nvPr/>
        </p:nvSpPr>
        <p:spPr bwMode="auto">
          <a:xfrm rot="16200000" flipH="1">
            <a:off x="367506" y="1404144"/>
            <a:ext cx="1389063" cy="9525"/>
          </a:xfrm>
          <a:prstGeom prst="bentConnector3">
            <a:avLst>
              <a:gd name="adj1" fmla="val 499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AutoShape 25"/>
          <p:cNvSpPr>
            <a:spLocks noChangeShapeType="1"/>
          </p:cNvSpPr>
          <p:nvPr/>
        </p:nvSpPr>
        <p:spPr bwMode="auto">
          <a:xfrm flipV="1">
            <a:off x="2003425" y="303213"/>
            <a:ext cx="2432050" cy="4111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584450" y="1219200"/>
            <a:ext cx="911225" cy="915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590800" y="1295400"/>
            <a:ext cx="94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CONTIENT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____________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#ReférenceC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#ReférenceL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AutoShape 22"/>
          <p:cNvSpPr>
            <a:spLocks noChangeShapeType="1"/>
          </p:cNvSpPr>
          <p:nvPr/>
        </p:nvSpPr>
        <p:spPr bwMode="auto">
          <a:xfrm flipV="1">
            <a:off x="2028825" y="1646238"/>
            <a:ext cx="561975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" name="AutoShape 21"/>
          <p:cNvSpPr>
            <a:spLocks noChangeShapeType="1"/>
          </p:cNvSpPr>
          <p:nvPr/>
        </p:nvSpPr>
        <p:spPr bwMode="auto">
          <a:xfrm rot="16200000">
            <a:off x="3416300" y="1004888"/>
            <a:ext cx="762000" cy="520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7004050" y="381000"/>
            <a:ext cx="911225" cy="915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7010400" y="457200"/>
            <a:ext cx="9461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LIGNEFACT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____________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#N°facture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#ReférenceL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Qte-fact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AutoShape 18"/>
          <p:cNvSpPr>
            <a:spLocks noChangeShapeType="1"/>
          </p:cNvSpPr>
          <p:nvPr/>
        </p:nvSpPr>
        <p:spPr bwMode="auto">
          <a:xfrm>
            <a:off x="4876800" y="884238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" name="AutoShape 17"/>
          <p:cNvSpPr>
            <a:spLocks noChangeShapeType="1"/>
          </p:cNvSpPr>
          <p:nvPr/>
        </p:nvSpPr>
        <p:spPr bwMode="auto">
          <a:xfrm rot="5400000">
            <a:off x="6842918" y="1780382"/>
            <a:ext cx="1109663" cy="171450"/>
          </a:xfrm>
          <a:prstGeom prst="bent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5403850" y="1524000"/>
            <a:ext cx="9969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410200" y="1600200"/>
            <a:ext cx="10191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LIGNECOM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_____________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#N°Commande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#ReférenceL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Qte-com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AutoShape 14"/>
          <p:cNvSpPr>
            <a:spLocks noChangeShapeType="1"/>
          </p:cNvSpPr>
          <p:nvPr/>
        </p:nvSpPr>
        <p:spPr bwMode="auto">
          <a:xfrm>
            <a:off x="4435475" y="1447800"/>
            <a:ext cx="974725" cy="5794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AutoShape 13"/>
          <p:cNvSpPr>
            <a:spLocks noChangeShapeType="1"/>
          </p:cNvSpPr>
          <p:nvPr/>
        </p:nvSpPr>
        <p:spPr bwMode="auto">
          <a:xfrm flipV="1">
            <a:off x="4789488" y="2454275"/>
            <a:ext cx="1130300" cy="258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12"/>
          <p:cNvSpPr>
            <a:spLocks noChangeShapeType="1"/>
          </p:cNvSpPr>
          <p:nvPr/>
        </p:nvSpPr>
        <p:spPr bwMode="auto">
          <a:xfrm flipV="1">
            <a:off x="4159250" y="3275013"/>
            <a:ext cx="3152775" cy="12049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7" name="AutoShape 11"/>
          <p:cNvSpPr>
            <a:spLocks noChangeShapeType="1"/>
          </p:cNvSpPr>
          <p:nvPr/>
        </p:nvSpPr>
        <p:spPr bwMode="auto">
          <a:xfrm rot="16200000" flipH="1">
            <a:off x="2383631" y="3864769"/>
            <a:ext cx="2392363" cy="149225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AutoShape 10"/>
          <p:cNvSpPr>
            <a:spLocks noChangeShapeType="1"/>
          </p:cNvSpPr>
          <p:nvPr/>
        </p:nvSpPr>
        <p:spPr bwMode="auto">
          <a:xfrm>
            <a:off x="4159250" y="5791200"/>
            <a:ext cx="2470150" cy="1920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7924800" y="4724400"/>
            <a:ext cx="9144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7924800" y="4800600"/>
            <a:ext cx="93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LISTE  DANS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___________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#N° relance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#N°règlement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924800" y="3276600"/>
            <a:ext cx="9144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7924800" y="3352800"/>
            <a:ext cx="93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SUR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___________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#N° relance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#N°règlement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utoShape 5"/>
          <p:cNvSpPr>
            <a:spLocks noChangeShapeType="1"/>
          </p:cNvSpPr>
          <p:nvPr/>
        </p:nvSpPr>
        <p:spPr bwMode="auto">
          <a:xfrm>
            <a:off x="7772400" y="2847975"/>
            <a:ext cx="609600" cy="428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" name="AutoShape 4"/>
          <p:cNvSpPr>
            <a:spLocks noChangeShapeType="1"/>
          </p:cNvSpPr>
          <p:nvPr/>
        </p:nvSpPr>
        <p:spPr bwMode="auto">
          <a:xfrm rot="16200000">
            <a:off x="7046119" y="3739357"/>
            <a:ext cx="914400" cy="842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AutoShape 3"/>
          <p:cNvSpPr>
            <a:spLocks noChangeShapeType="1"/>
          </p:cNvSpPr>
          <p:nvPr/>
        </p:nvSpPr>
        <p:spPr bwMode="auto">
          <a:xfrm rot="5400000">
            <a:off x="8052594" y="4383881"/>
            <a:ext cx="669925" cy="111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6" name="AutoShape 2"/>
          <p:cNvSpPr>
            <a:spLocks noChangeShapeType="1"/>
          </p:cNvSpPr>
          <p:nvPr/>
        </p:nvSpPr>
        <p:spPr bwMode="auto">
          <a:xfrm flipV="1">
            <a:off x="7824788" y="5502275"/>
            <a:ext cx="569912" cy="547688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7" name="AutoShape 1"/>
          <p:cNvSpPr>
            <a:spLocks noChangeShapeType="1"/>
          </p:cNvSpPr>
          <p:nvPr/>
        </p:nvSpPr>
        <p:spPr bwMode="auto">
          <a:xfrm flipV="1">
            <a:off x="4664075" y="4618038"/>
            <a:ext cx="1431925" cy="5175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5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90B451B7-34DB-4F9A-8D5E-B4F0914756B1}" type="slidenum"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2</a:t>
            </a:fld>
            <a:r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WordArt 43"/>
          <p:cNvSpPr>
            <a:spLocks noChangeArrowheads="1" noChangeShapeType="1" noTextEdit="1"/>
          </p:cNvSpPr>
          <p:nvPr/>
        </p:nvSpPr>
        <p:spPr bwMode="auto">
          <a:xfrm>
            <a:off x="304800" y="6257925"/>
            <a:ext cx="8515350" cy="47307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14287"/>
              </a:avLst>
            </a:prstTxWarp>
          </a:bodyPr>
          <a:lstStyle/>
          <a:p>
            <a:pPr algn="ctr" rtl="0">
              <a:buNone/>
            </a:pPr>
            <a:r>
              <a:rPr lang="fr-FR" sz="3600" kern="10" spc="-36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Modèle Organisationnel des Traitements</a:t>
            </a:r>
            <a:endParaRPr lang="fr-FR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  <p:sp>
        <p:nvSpPr>
          <p:cNvPr id="4" name="Rectangle 42"/>
          <p:cNvSpPr>
            <a:spLocks noChangeArrowheads="1"/>
          </p:cNvSpPr>
          <p:nvPr/>
        </p:nvSpPr>
        <p:spPr bwMode="auto">
          <a:xfrm>
            <a:off x="1617663" y="990600"/>
            <a:ext cx="43338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PF1: Réception et Mise en attente Dde d ’adhésion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1617663" y="2549525"/>
            <a:ext cx="340518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PF2: Destruction Demande d ’adhésion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1676400" y="3657600"/>
            <a:ext cx="33162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PF3: Enregistrer demande d ’adhésion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39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>
            <a:off x="7086600" y="0"/>
            <a:ext cx="0" cy="609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>
            <a:off x="0" y="381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7315200" y="50800"/>
            <a:ext cx="1508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Poste de Travail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152400" y="25400"/>
            <a:ext cx="738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2286000" y="44450"/>
            <a:ext cx="3506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Modèle Organisationnel des Traitements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2462213" y="860425"/>
            <a:ext cx="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3505200" y="23336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Line 31"/>
          <p:cNvSpPr>
            <a:spLocks noChangeShapeType="1"/>
          </p:cNvSpPr>
          <p:nvPr/>
        </p:nvSpPr>
        <p:spPr bwMode="auto">
          <a:xfrm>
            <a:off x="3048000" y="3429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3429000" y="571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1600200" y="5365750"/>
            <a:ext cx="19462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PF5: Envoi catalogue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>
            <a:off x="3200400" y="5137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2482850" y="4225925"/>
            <a:ext cx="28543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PF4: Éditer avis de confirmation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3200400" y="4000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0" y="1905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0" y="3124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0" y="40005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0" y="4953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152400" y="762000"/>
            <a:ext cx="68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J1: j ouvrable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-57150" y="20383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J2: &lt; J1+7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0" y="34290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J1 +7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7543800" y="3276600"/>
            <a:ext cx="1600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Service  Informatique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7391400" y="4152900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Service Informatique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7620000" y="52578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Service commercial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1143000" y="3092450"/>
            <a:ext cx="426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T1- 1semaine après demande d ’adhésion</a:t>
            </a:r>
            <a:r>
              <a:rPr kumimoji="0" lang="fr-FR" altLang="fr-F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990600" y="4867275"/>
            <a:ext cx="320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T2</a:t>
            </a: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Début de trimestre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1371600" y="533400"/>
            <a:ext cx="2259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I1</a:t>
            </a: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Demande d ’adhésion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2438400" y="2057400"/>
            <a:ext cx="259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I2</a:t>
            </a: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Annulation d ’adhésion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3843338" y="4581525"/>
            <a:ext cx="335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O1</a:t>
            </a: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Avis de confirmation d ’adhésion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2743200" y="5835650"/>
            <a:ext cx="1389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O2</a:t>
            </a: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Catalogue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3505200" y="4572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" name="AutoShape 7"/>
          <p:cNvSpPr>
            <a:spLocks noChangeShapeType="1"/>
          </p:cNvSpPr>
          <p:nvPr/>
        </p:nvSpPr>
        <p:spPr bwMode="auto">
          <a:xfrm rot="5400000">
            <a:off x="4138613" y="2017713"/>
            <a:ext cx="2667000" cy="958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7543800" y="21336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Service  Adhérents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7543800" y="8382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Service  Adhérents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50292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Début Trimestre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0" y="43434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J1 +7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Line 2"/>
          <p:cNvSpPr>
            <a:spLocks noChangeShapeType="1"/>
          </p:cNvSpPr>
          <p:nvPr/>
        </p:nvSpPr>
        <p:spPr bwMode="auto">
          <a:xfrm>
            <a:off x="1828800" y="13287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AutoShape 1"/>
          <p:cNvSpPr>
            <a:spLocks noChangeArrowheads="1"/>
          </p:cNvSpPr>
          <p:nvPr/>
        </p:nvSpPr>
        <p:spPr bwMode="auto">
          <a:xfrm>
            <a:off x="5486400" y="2819400"/>
            <a:ext cx="1524000" cy="609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NB: On pourrait avoir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PF2b: transmission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au service informatique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6A92F9EE-B41A-4512-8B99-49132D562067}" type="slidenum"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3</a:t>
            </a:fld>
            <a:r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1617663" y="838200"/>
            <a:ext cx="34385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PF6: Réception commande trimestrielle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41"/>
          <p:cNvSpPr>
            <a:spLocks noChangeArrowheads="1"/>
          </p:cNvSpPr>
          <p:nvPr/>
        </p:nvSpPr>
        <p:spPr bwMode="auto">
          <a:xfrm>
            <a:off x="2433638" y="1676400"/>
            <a:ext cx="26717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PF7: Transmission commande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2557463" y="3048000"/>
            <a:ext cx="1557337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PF8: Facturation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39"/>
          <p:cNvSpPr>
            <a:spLocks noChangeShapeType="1"/>
          </p:cNvSpPr>
          <p:nvPr/>
        </p:nvSpPr>
        <p:spPr bwMode="auto">
          <a:xfrm>
            <a:off x="1066800" y="0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7086600" y="0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Line 37"/>
          <p:cNvSpPr>
            <a:spLocks noChangeShapeType="1"/>
          </p:cNvSpPr>
          <p:nvPr/>
        </p:nvSpPr>
        <p:spPr bwMode="auto">
          <a:xfrm>
            <a:off x="0" y="381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7315200" y="50800"/>
            <a:ext cx="1508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Poste de Travail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152400" y="25400"/>
            <a:ext cx="738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2462213" y="708025"/>
            <a:ext cx="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600200" y="4902200"/>
            <a:ext cx="28321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PF10: Expédition livre + facture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2590800" y="3616325"/>
            <a:ext cx="21526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PF9: Impression facture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>
            <a:off x="3343275" y="3390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>
            <a:off x="4114800" y="5283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3482975" y="2036763"/>
            <a:ext cx="37782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OK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0" y="1485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0" y="25717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0" y="3390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0" y="4343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-57150" y="5334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jo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-38100" y="18478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jo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543800" y="16764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Cellule commandes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381000" y="27432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jo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7391400" y="3657600"/>
            <a:ext cx="1600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Service Informatique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7620000" y="48768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Magasin central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1219200" y="376238"/>
            <a:ext cx="419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I3</a:t>
            </a: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Bon de commande trimestriel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4114800" y="54102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O4</a:t>
            </a: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Facture + Livre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28700" y="230505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O3</a:t>
            </a: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Commande incorrecte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4168775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568575" y="2024063"/>
            <a:ext cx="665163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FAUSSE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3700463" y="2286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4016375" y="2024063"/>
            <a:ext cx="969963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Reg. incomplet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 flipH="1">
            <a:off x="3886200" y="2286000"/>
            <a:ext cx="58737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2819400" y="228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3352800" y="3962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7315200" y="2743200"/>
            <a:ext cx="1600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Service Informatique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7543800" y="6096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Cellule commandes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257800" y="4038600"/>
            <a:ext cx="1524000" cy="609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NB: On pourrait avoir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PF9b: transmission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au magasin central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4800" y="37338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jo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381000" y="50292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jo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WordArt 2"/>
          <p:cNvSpPr>
            <a:spLocks noChangeArrowheads="1" noChangeShapeType="1" noTextEdit="1"/>
          </p:cNvSpPr>
          <p:nvPr/>
        </p:nvSpPr>
        <p:spPr bwMode="auto">
          <a:xfrm>
            <a:off x="304800" y="6257925"/>
            <a:ext cx="8515350" cy="47307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14287"/>
              </a:avLst>
            </a:prstTxWarp>
          </a:bodyPr>
          <a:lstStyle/>
          <a:p>
            <a:pPr algn="ctr" rtl="0">
              <a:buNone/>
            </a:pPr>
            <a:r>
              <a:rPr lang="fr-FR" sz="3600" kern="10" spc="-36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Modèle Organisationnel des Traitements</a:t>
            </a:r>
            <a:endParaRPr lang="fr-FR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  <p:sp>
        <p:nvSpPr>
          <p:cNvPr id="44" name="Text Box 1"/>
          <p:cNvSpPr txBox="1">
            <a:spLocks noChangeArrowheads="1"/>
          </p:cNvSpPr>
          <p:nvPr/>
        </p:nvSpPr>
        <p:spPr bwMode="auto">
          <a:xfrm>
            <a:off x="1403350" y="0"/>
            <a:ext cx="548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Modèle Organisationnel des Traitements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7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B2ECABB8-80CA-45A9-8288-E0AD81AEB3B4}" type="slidenum"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4</a:t>
            </a:fld>
            <a:r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Rectangle 41"/>
          <p:cNvSpPr>
            <a:spLocks noChangeArrowheads="1"/>
          </p:cNvSpPr>
          <p:nvPr/>
        </p:nvSpPr>
        <p:spPr bwMode="auto">
          <a:xfrm>
            <a:off x="1617663" y="1079500"/>
            <a:ext cx="24685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PF11: Facturation Sélection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1617663" y="2306638"/>
            <a:ext cx="303053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PF12: Impression facture sélection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1371600" y="3511550"/>
            <a:ext cx="24336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PF13: Expédition Sélection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38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>
            <a:off x="70866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0" y="381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7315200" y="50800"/>
            <a:ext cx="1508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Poste de Travail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152400" y="25400"/>
            <a:ext cx="738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1403350" y="0"/>
            <a:ext cx="548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Modèle Organisationnel des Traitements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1752600" y="5826125"/>
            <a:ext cx="20367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PF15: Édition Relance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235325" y="4667250"/>
            <a:ext cx="25209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PF14: Édition liste débiteurs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30"/>
          <p:cNvSpPr>
            <a:spLocks noChangeShapeType="1"/>
          </p:cNvSpPr>
          <p:nvPr/>
        </p:nvSpPr>
        <p:spPr bwMode="auto">
          <a:xfrm>
            <a:off x="3733800" y="3810000"/>
            <a:ext cx="990600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4267200" y="620712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3429000" y="83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3429000" y="5029200"/>
            <a:ext cx="0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4572000" y="6130925"/>
            <a:ext cx="2389188" cy="3460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PF18: Résiliation adhésion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3657600" y="45148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0" y="3048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0" y="4343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0" y="5410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7467600" y="685800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Service Informatique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7543800" y="3352800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Service Informatique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-95250" y="44196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Chaque trimestre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-76200" y="54229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Chaque trimestre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7543800" y="5715000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Service Informatique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-57150" y="6096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 de trimestre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3048000" y="617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895600" y="6296025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O6</a:t>
            </a: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Relance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1295400" y="4257675"/>
            <a:ext cx="495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T4</a:t>
            </a: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Un trimestre après règlement non satisfait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467600" y="4572000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Service Informatique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1447800" y="45720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T3</a:t>
            </a: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Fin de trimestre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648200" y="3810000"/>
            <a:ext cx="2133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O5</a:t>
            </a: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Facture Sélection + Livre Sélection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2895600" y="2667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2971800" y="1447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7391400" y="2057400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Service Informatique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0" y="20574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 de trimestre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0" y="33528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 de trimestre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auto">
          <a:xfrm>
            <a:off x="5105400" y="2286000"/>
            <a:ext cx="1219200" cy="3810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NB: idem PF9</a:t>
            </a: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AutoShape 2"/>
          <p:cNvSpPr>
            <a:spLocks noChangeArrowheads="1"/>
          </p:cNvSpPr>
          <p:nvPr/>
        </p:nvSpPr>
        <p:spPr bwMode="auto">
          <a:xfrm>
            <a:off x="5105400" y="3429000"/>
            <a:ext cx="1219200" cy="3810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NB: idem PF10</a:t>
            </a: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utoShape 1"/>
          <p:cNvSpPr>
            <a:spLocks noChangeArrowheads="1"/>
          </p:cNvSpPr>
          <p:nvPr/>
        </p:nvSpPr>
        <p:spPr bwMode="auto">
          <a:xfrm>
            <a:off x="5105400" y="5410200"/>
            <a:ext cx="1524000" cy="609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NB: On pourrait avoir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PF15b: transmission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au service commercial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1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A1492ACD-B3B4-44F1-9EF4-4941FCF68D83}" type="slidenum"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5</a:t>
            </a:fld>
            <a:r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1617663" y="838200"/>
            <a:ext cx="2489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PF16: Réception Règlement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2084388" y="1849438"/>
            <a:ext cx="290988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PF17: Enregistrement Règlement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1676400" y="3105150"/>
            <a:ext cx="238918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6" rIns="92075" bIns="4603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PF18: Résiliation adhésion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1066800" y="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7086600" y="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0" y="381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7315200" y="50800"/>
            <a:ext cx="1508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Poste de Travail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52400" y="25400"/>
            <a:ext cx="738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286000" y="44450"/>
            <a:ext cx="3506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Modèle Organisationnel des Traitements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2462213" y="708025"/>
            <a:ext cx="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3343275" y="34480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2590800" y="11620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7467600" y="32004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Cellule commercial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0" y="411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7543800" y="18288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Cellule commandes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33350" y="7620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jo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743200" y="3657600"/>
            <a:ext cx="2162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O7</a:t>
            </a: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Lettre de résiliation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2743200" y="2895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990600" y="2538413"/>
            <a:ext cx="2667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T5</a:t>
            </a: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Un trimestre après relance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7620000" y="6858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Cellule commandes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981200" y="38100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I4</a:t>
            </a: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Règlement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95250" y="18288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jo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19063" y="29718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jo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5334000" y="3048000"/>
            <a:ext cx="1524000" cy="609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NB: On pourrait avoir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PF18b: transmission </a:t>
            </a:r>
            <a:endParaRPr kumimoji="0" lang="fr-FR" alt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au service informatique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WordArt 1"/>
          <p:cNvSpPr>
            <a:spLocks noChangeArrowheads="1" noChangeShapeType="1" noTextEdit="1"/>
          </p:cNvSpPr>
          <p:nvPr/>
        </p:nvSpPr>
        <p:spPr bwMode="auto">
          <a:xfrm>
            <a:off x="323850" y="5157788"/>
            <a:ext cx="8588375" cy="925512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14287"/>
              </a:avLst>
            </a:prstTxWarp>
          </a:bodyPr>
          <a:lstStyle/>
          <a:p>
            <a:pPr algn="ctr" rtl="0">
              <a:buNone/>
            </a:pPr>
            <a:r>
              <a:rPr lang="fr-FR" sz="3600" kern="10" spc="-36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Modèle Organisationnel des Traitements</a:t>
            </a:r>
            <a:endParaRPr lang="fr-FR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4902826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437</Words>
  <Application>Microsoft Office PowerPoint</Application>
  <PresentationFormat>Affichage à l'écran (4:3)</PresentationFormat>
  <Paragraphs>177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IUT PARIS DESCARTES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Véronique HEIWY</dc:creator>
  <cp:lastModifiedBy>Véronique HEIWY</cp:lastModifiedBy>
  <cp:revision>2</cp:revision>
  <cp:lastPrinted>2014-09-30T12:53:44Z</cp:lastPrinted>
  <dcterms:created xsi:type="dcterms:W3CDTF">2014-09-30T12:44:29Z</dcterms:created>
  <dcterms:modified xsi:type="dcterms:W3CDTF">2014-09-30T14:25:22Z</dcterms:modified>
</cp:coreProperties>
</file>