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Heading Now 71-78" charset="1" panose="00000000000000000000"/>
      <p:regular r:id="rId16"/>
    </p:embeddedFont>
    <p:embeddedFont>
      <p:font typeface="Canva Sans" charset="1" panose="020B0503030501040103"/>
      <p:regular r:id="rId17"/>
    </p:embeddedFont>
    <p:embeddedFont>
      <p:font typeface="Canva Sans Bold" charset="1" panose="020B0803030501040103"/>
      <p:regular r:id="rId18"/>
    </p:embeddedFont>
    <p:embeddedFont>
      <p:font typeface="Heading Now 71-78 Bold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Relationship Id="rId8" Target="../media/image3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Relationship Id="rId4" Target="../media/image37.png" Type="http://schemas.openxmlformats.org/officeDocument/2006/relationships/image"/><Relationship Id="rId5" Target="../media/image38.svg" Type="http://schemas.openxmlformats.org/officeDocument/2006/relationships/image"/><Relationship Id="rId6" Target="../media/image3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41.svg" Type="http://schemas.openxmlformats.org/officeDocument/2006/relationships/image"/><Relationship Id="rId4" Target="../media/image42.png" Type="http://schemas.openxmlformats.org/officeDocument/2006/relationships/image"/><Relationship Id="rId5" Target="../media/image43.svg" Type="http://schemas.openxmlformats.org/officeDocument/2006/relationships/image"/><Relationship Id="rId6" Target="../media/image44.png" Type="http://schemas.openxmlformats.org/officeDocument/2006/relationships/image"/><Relationship Id="rId7" Target="../media/image4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AEE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015241">
            <a:off x="9804902" y="-2308163"/>
            <a:ext cx="9675796" cy="7248051"/>
          </a:xfrm>
          <a:custGeom>
            <a:avLst/>
            <a:gdLst/>
            <a:ahLst/>
            <a:cxnLst/>
            <a:rect r="r" b="b" t="t" l="l"/>
            <a:pathLst>
              <a:path h="7248051" w="9675796">
                <a:moveTo>
                  <a:pt x="0" y="0"/>
                </a:moveTo>
                <a:lnTo>
                  <a:pt x="9675796" y="0"/>
                </a:lnTo>
                <a:lnTo>
                  <a:pt x="9675796" y="7248050"/>
                </a:lnTo>
                <a:lnTo>
                  <a:pt x="0" y="7248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8015241">
            <a:off x="11050023" y="4532252"/>
            <a:ext cx="9675796" cy="7248051"/>
          </a:xfrm>
          <a:custGeom>
            <a:avLst/>
            <a:gdLst/>
            <a:ahLst/>
            <a:cxnLst/>
            <a:rect r="r" b="b" t="t" l="l"/>
            <a:pathLst>
              <a:path h="7248051" w="9675796">
                <a:moveTo>
                  <a:pt x="0" y="0"/>
                </a:moveTo>
                <a:lnTo>
                  <a:pt x="9675795" y="0"/>
                </a:lnTo>
                <a:lnTo>
                  <a:pt x="9675795" y="7248051"/>
                </a:lnTo>
                <a:lnTo>
                  <a:pt x="0" y="72480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8682296" y="1668975"/>
            <a:ext cx="9473634" cy="6949051"/>
            <a:chOff x="0" y="0"/>
            <a:chExt cx="4198620" cy="30797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12700" y="-2540"/>
              <a:ext cx="4215130" cy="3083560"/>
            </a:xfrm>
            <a:custGeom>
              <a:avLst/>
              <a:gdLst/>
              <a:ahLst/>
              <a:cxnLst/>
              <a:rect r="r" b="b" t="t" l="l"/>
              <a:pathLst>
                <a:path h="3083560" w="4215130">
                  <a:moveTo>
                    <a:pt x="4196080" y="1511300"/>
                  </a:moveTo>
                  <a:cubicBezTo>
                    <a:pt x="4199890" y="1508760"/>
                    <a:pt x="4203700" y="1507490"/>
                    <a:pt x="4206240" y="1503680"/>
                  </a:cubicBezTo>
                  <a:cubicBezTo>
                    <a:pt x="4208780" y="1501140"/>
                    <a:pt x="4213860" y="1497330"/>
                    <a:pt x="4213860" y="1493520"/>
                  </a:cubicBezTo>
                  <a:cubicBezTo>
                    <a:pt x="4213860" y="1490980"/>
                    <a:pt x="4208780" y="1487170"/>
                    <a:pt x="4206240" y="1484630"/>
                  </a:cubicBezTo>
                  <a:lnTo>
                    <a:pt x="4194810" y="1473200"/>
                  </a:lnTo>
                  <a:cubicBezTo>
                    <a:pt x="4197350" y="1470660"/>
                    <a:pt x="4202430" y="1469390"/>
                    <a:pt x="4202430" y="1465580"/>
                  </a:cubicBezTo>
                  <a:cubicBezTo>
                    <a:pt x="4204970" y="1455420"/>
                    <a:pt x="4208780" y="1445260"/>
                    <a:pt x="4208780" y="1435100"/>
                  </a:cubicBezTo>
                  <a:cubicBezTo>
                    <a:pt x="4208780" y="1430020"/>
                    <a:pt x="4199890" y="1426210"/>
                    <a:pt x="4194810" y="1419860"/>
                  </a:cubicBezTo>
                  <a:cubicBezTo>
                    <a:pt x="4199890" y="1419860"/>
                    <a:pt x="4202430" y="1419860"/>
                    <a:pt x="4206240" y="1418590"/>
                  </a:cubicBezTo>
                  <a:lnTo>
                    <a:pt x="4206240" y="1414780"/>
                  </a:lnTo>
                  <a:lnTo>
                    <a:pt x="4194810" y="1414780"/>
                  </a:lnTo>
                  <a:cubicBezTo>
                    <a:pt x="4187190" y="1409700"/>
                    <a:pt x="4179570" y="1399540"/>
                    <a:pt x="4177030" y="1400810"/>
                  </a:cubicBezTo>
                  <a:cubicBezTo>
                    <a:pt x="4163060" y="1408430"/>
                    <a:pt x="4163060" y="1398270"/>
                    <a:pt x="4160520" y="1390650"/>
                  </a:cubicBezTo>
                  <a:cubicBezTo>
                    <a:pt x="4155440" y="1391920"/>
                    <a:pt x="4150360" y="1393190"/>
                    <a:pt x="4146550" y="1391920"/>
                  </a:cubicBezTo>
                  <a:cubicBezTo>
                    <a:pt x="4137660" y="1390650"/>
                    <a:pt x="4128770" y="1386840"/>
                    <a:pt x="4119880" y="1386840"/>
                  </a:cubicBezTo>
                  <a:cubicBezTo>
                    <a:pt x="4108450" y="1385570"/>
                    <a:pt x="4095750" y="1385570"/>
                    <a:pt x="4083050" y="1384300"/>
                  </a:cubicBezTo>
                  <a:cubicBezTo>
                    <a:pt x="4064000" y="1381760"/>
                    <a:pt x="4044950" y="1379220"/>
                    <a:pt x="4025900" y="1376680"/>
                  </a:cubicBezTo>
                  <a:cubicBezTo>
                    <a:pt x="4024630" y="1376680"/>
                    <a:pt x="4022090" y="1379220"/>
                    <a:pt x="4020820" y="1379220"/>
                  </a:cubicBezTo>
                  <a:cubicBezTo>
                    <a:pt x="4010660" y="1377950"/>
                    <a:pt x="4000500" y="1376680"/>
                    <a:pt x="3991610" y="1374140"/>
                  </a:cubicBezTo>
                  <a:cubicBezTo>
                    <a:pt x="3989070" y="1372870"/>
                    <a:pt x="3987800" y="1366520"/>
                    <a:pt x="3987800" y="1363980"/>
                  </a:cubicBezTo>
                  <a:cubicBezTo>
                    <a:pt x="4001770" y="1353820"/>
                    <a:pt x="4015740" y="1343660"/>
                    <a:pt x="4024630" y="1337310"/>
                  </a:cubicBezTo>
                  <a:cubicBezTo>
                    <a:pt x="4034790" y="1336040"/>
                    <a:pt x="4041140" y="1334770"/>
                    <a:pt x="4050030" y="1334770"/>
                  </a:cubicBezTo>
                  <a:cubicBezTo>
                    <a:pt x="4042410" y="1324610"/>
                    <a:pt x="4037330" y="1319530"/>
                    <a:pt x="4030980" y="1311910"/>
                  </a:cubicBezTo>
                  <a:cubicBezTo>
                    <a:pt x="4027170" y="1313180"/>
                    <a:pt x="4023360" y="1314450"/>
                    <a:pt x="4017010" y="1316990"/>
                  </a:cubicBezTo>
                  <a:cubicBezTo>
                    <a:pt x="4017010" y="1310640"/>
                    <a:pt x="4017010" y="1304290"/>
                    <a:pt x="4018280" y="1304290"/>
                  </a:cubicBezTo>
                  <a:cubicBezTo>
                    <a:pt x="4023360" y="1303020"/>
                    <a:pt x="4030980" y="1301750"/>
                    <a:pt x="4034790" y="1304290"/>
                  </a:cubicBezTo>
                  <a:cubicBezTo>
                    <a:pt x="4039870" y="1308100"/>
                    <a:pt x="4042410" y="1314450"/>
                    <a:pt x="4047490" y="1322070"/>
                  </a:cubicBezTo>
                  <a:cubicBezTo>
                    <a:pt x="4050030" y="1322070"/>
                    <a:pt x="4055110" y="1323340"/>
                    <a:pt x="4060190" y="1323340"/>
                  </a:cubicBezTo>
                  <a:cubicBezTo>
                    <a:pt x="4058920" y="1306830"/>
                    <a:pt x="4058920" y="1306830"/>
                    <a:pt x="4044950" y="1282700"/>
                  </a:cubicBezTo>
                  <a:cubicBezTo>
                    <a:pt x="4062730" y="1282700"/>
                    <a:pt x="4067810" y="1277620"/>
                    <a:pt x="4064000" y="1259840"/>
                  </a:cubicBezTo>
                  <a:cubicBezTo>
                    <a:pt x="4075430" y="1258570"/>
                    <a:pt x="4088130" y="1257300"/>
                    <a:pt x="4099560" y="1257300"/>
                  </a:cubicBezTo>
                  <a:cubicBezTo>
                    <a:pt x="4098290" y="1254760"/>
                    <a:pt x="4095750" y="1249680"/>
                    <a:pt x="4094480" y="1245870"/>
                  </a:cubicBezTo>
                  <a:cubicBezTo>
                    <a:pt x="4099560" y="1247140"/>
                    <a:pt x="4103370" y="1248410"/>
                    <a:pt x="4105910" y="1249680"/>
                  </a:cubicBezTo>
                  <a:cubicBezTo>
                    <a:pt x="4107180" y="1243330"/>
                    <a:pt x="4107180" y="1236980"/>
                    <a:pt x="4108450" y="1231900"/>
                  </a:cubicBezTo>
                  <a:cubicBezTo>
                    <a:pt x="4109720" y="1225550"/>
                    <a:pt x="4110990" y="1217930"/>
                    <a:pt x="4112260" y="1211580"/>
                  </a:cubicBezTo>
                  <a:cubicBezTo>
                    <a:pt x="4112260" y="1209040"/>
                    <a:pt x="4110990" y="1205230"/>
                    <a:pt x="4112260" y="1201420"/>
                  </a:cubicBezTo>
                  <a:cubicBezTo>
                    <a:pt x="4116070" y="1191260"/>
                    <a:pt x="4117340" y="1176020"/>
                    <a:pt x="4113530" y="1168400"/>
                  </a:cubicBezTo>
                  <a:cubicBezTo>
                    <a:pt x="4116070" y="1165860"/>
                    <a:pt x="4117340" y="1162050"/>
                    <a:pt x="4117340" y="1159510"/>
                  </a:cubicBezTo>
                  <a:cubicBezTo>
                    <a:pt x="4117340" y="1149350"/>
                    <a:pt x="4117340" y="1137920"/>
                    <a:pt x="4116070" y="1127760"/>
                  </a:cubicBezTo>
                  <a:cubicBezTo>
                    <a:pt x="4114800" y="1117600"/>
                    <a:pt x="4113530" y="1108710"/>
                    <a:pt x="4112260" y="1098550"/>
                  </a:cubicBezTo>
                  <a:cubicBezTo>
                    <a:pt x="4110990" y="1096010"/>
                    <a:pt x="4110990" y="1093470"/>
                    <a:pt x="4112260" y="1089660"/>
                  </a:cubicBezTo>
                  <a:cubicBezTo>
                    <a:pt x="4116070" y="1079500"/>
                    <a:pt x="4118610" y="1069340"/>
                    <a:pt x="4110990" y="1059180"/>
                  </a:cubicBezTo>
                  <a:cubicBezTo>
                    <a:pt x="4108450" y="1056640"/>
                    <a:pt x="4109720" y="1050290"/>
                    <a:pt x="4110990" y="1046480"/>
                  </a:cubicBezTo>
                  <a:cubicBezTo>
                    <a:pt x="4114800" y="1032510"/>
                    <a:pt x="4107180" y="1021080"/>
                    <a:pt x="4093210" y="1018540"/>
                  </a:cubicBezTo>
                  <a:lnTo>
                    <a:pt x="4088130" y="1018540"/>
                  </a:lnTo>
                  <a:cubicBezTo>
                    <a:pt x="4089400" y="1014730"/>
                    <a:pt x="4090670" y="1013460"/>
                    <a:pt x="4091940" y="1010920"/>
                  </a:cubicBezTo>
                  <a:cubicBezTo>
                    <a:pt x="4088130" y="1009650"/>
                    <a:pt x="4084320" y="1009650"/>
                    <a:pt x="4081780" y="1007110"/>
                  </a:cubicBezTo>
                  <a:cubicBezTo>
                    <a:pt x="4079240" y="1005840"/>
                    <a:pt x="4077970" y="1002030"/>
                    <a:pt x="4075430" y="1000760"/>
                  </a:cubicBezTo>
                  <a:cubicBezTo>
                    <a:pt x="4065270" y="995680"/>
                    <a:pt x="4053840" y="990600"/>
                    <a:pt x="4042410" y="985520"/>
                  </a:cubicBezTo>
                  <a:cubicBezTo>
                    <a:pt x="4038600" y="984250"/>
                    <a:pt x="4033520" y="984250"/>
                    <a:pt x="4029710" y="984250"/>
                  </a:cubicBezTo>
                  <a:cubicBezTo>
                    <a:pt x="4027170" y="985520"/>
                    <a:pt x="4025900" y="980440"/>
                    <a:pt x="4023360" y="980440"/>
                  </a:cubicBezTo>
                  <a:cubicBezTo>
                    <a:pt x="4005580" y="976630"/>
                    <a:pt x="3987800" y="974090"/>
                    <a:pt x="3970020" y="969010"/>
                  </a:cubicBezTo>
                  <a:cubicBezTo>
                    <a:pt x="3956050" y="963930"/>
                    <a:pt x="3939540" y="974090"/>
                    <a:pt x="3925570" y="963930"/>
                  </a:cubicBezTo>
                  <a:cubicBezTo>
                    <a:pt x="3924300" y="962660"/>
                    <a:pt x="3921760" y="965200"/>
                    <a:pt x="3920490" y="965200"/>
                  </a:cubicBezTo>
                  <a:cubicBezTo>
                    <a:pt x="3909060" y="962660"/>
                    <a:pt x="3898900" y="969010"/>
                    <a:pt x="3887470" y="965200"/>
                  </a:cubicBezTo>
                  <a:cubicBezTo>
                    <a:pt x="3876040" y="961390"/>
                    <a:pt x="3863340" y="960120"/>
                    <a:pt x="3858260" y="948690"/>
                  </a:cubicBezTo>
                  <a:cubicBezTo>
                    <a:pt x="3853180" y="937260"/>
                    <a:pt x="3849370" y="925830"/>
                    <a:pt x="3849370" y="914400"/>
                  </a:cubicBezTo>
                  <a:cubicBezTo>
                    <a:pt x="3850640" y="900430"/>
                    <a:pt x="3856990" y="885190"/>
                    <a:pt x="3832860" y="887730"/>
                  </a:cubicBezTo>
                  <a:cubicBezTo>
                    <a:pt x="3834130" y="885190"/>
                    <a:pt x="3834130" y="882650"/>
                    <a:pt x="3835400" y="881380"/>
                  </a:cubicBezTo>
                  <a:cubicBezTo>
                    <a:pt x="3761740" y="873760"/>
                    <a:pt x="3688080" y="867410"/>
                    <a:pt x="3615690" y="859790"/>
                  </a:cubicBezTo>
                  <a:cubicBezTo>
                    <a:pt x="3613150" y="850900"/>
                    <a:pt x="3610610" y="840740"/>
                    <a:pt x="3608070" y="826770"/>
                  </a:cubicBezTo>
                  <a:cubicBezTo>
                    <a:pt x="3622040" y="842010"/>
                    <a:pt x="3634740" y="850900"/>
                    <a:pt x="3652520" y="849630"/>
                  </a:cubicBezTo>
                  <a:cubicBezTo>
                    <a:pt x="3653790" y="839470"/>
                    <a:pt x="3652520" y="831850"/>
                    <a:pt x="3642360" y="825500"/>
                  </a:cubicBezTo>
                  <a:cubicBezTo>
                    <a:pt x="3641090" y="824230"/>
                    <a:pt x="3639820" y="819150"/>
                    <a:pt x="3641090" y="816610"/>
                  </a:cubicBezTo>
                  <a:cubicBezTo>
                    <a:pt x="3646170" y="803910"/>
                    <a:pt x="3651250" y="792480"/>
                    <a:pt x="3655060" y="781050"/>
                  </a:cubicBezTo>
                  <a:cubicBezTo>
                    <a:pt x="3660140" y="784860"/>
                    <a:pt x="3663950" y="787400"/>
                    <a:pt x="3669030" y="789940"/>
                  </a:cubicBezTo>
                  <a:lnTo>
                    <a:pt x="3671570" y="787400"/>
                  </a:lnTo>
                  <a:lnTo>
                    <a:pt x="3656330" y="764540"/>
                  </a:lnTo>
                  <a:cubicBezTo>
                    <a:pt x="3666490" y="767080"/>
                    <a:pt x="3675380" y="768350"/>
                    <a:pt x="3686810" y="770890"/>
                  </a:cubicBezTo>
                  <a:cubicBezTo>
                    <a:pt x="3683000" y="763270"/>
                    <a:pt x="3679190" y="758190"/>
                    <a:pt x="3679190" y="758190"/>
                  </a:cubicBezTo>
                  <a:cubicBezTo>
                    <a:pt x="3685540" y="753110"/>
                    <a:pt x="3691890" y="748030"/>
                    <a:pt x="3700780" y="741680"/>
                  </a:cubicBezTo>
                  <a:cubicBezTo>
                    <a:pt x="3700780" y="740410"/>
                    <a:pt x="3702050" y="732790"/>
                    <a:pt x="3705860" y="731520"/>
                  </a:cubicBezTo>
                  <a:cubicBezTo>
                    <a:pt x="3713480" y="727710"/>
                    <a:pt x="3716020" y="734060"/>
                    <a:pt x="3718560" y="740410"/>
                  </a:cubicBezTo>
                  <a:cubicBezTo>
                    <a:pt x="3719830" y="744220"/>
                    <a:pt x="3727450" y="745490"/>
                    <a:pt x="3732530" y="746760"/>
                  </a:cubicBezTo>
                  <a:cubicBezTo>
                    <a:pt x="3737610" y="748030"/>
                    <a:pt x="3743960" y="748030"/>
                    <a:pt x="3750310" y="746760"/>
                  </a:cubicBezTo>
                  <a:cubicBezTo>
                    <a:pt x="3760470" y="746760"/>
                    <a:pt x="3770630" y="745490"/>
                    <a:pt x="3784600" y="744220"/>
                  </a:cubicBezTo>
                  <a:cubicBezTo>
                    <a:pt x="3774440" y="741680"/>
                    <a:pt x="3766820" y="739140"/>
                    <a:pt x="3760470" y="737870"/>
                  </a:cubicBezTo>
                  <a:cubicBezTo>
                    <a:pt x="3760470" y="736600"/>
                    <a:pt x="3760470" y="735330"/>
                    <a:pt x="3759200" y="734060"/>
                  </a:cubicBezTo>
                  <a:cubicBezTo>
                    <a:pt x="3769360" y="731520"/>
                    <a:pt x="3779520" y="728980"/>
                    <a:pt x="3788410" y="726440"/>
                  </a:cubicBezTo>
                  <a:cubicBezTo>
                    <a:pt x="3798570" y="728980"/>
                    <a:pt x="3807460" y="732790"/>
                    <a:pt x="3815080" y="735330"/>
                  </a:cubicBezTo>
                  <a:cubicBezTo>
                    <a:pt x="3817620" y="758190"/>
                    <a:pt x="3832860" y="739140"/>
                    <a:pt x="3841750" y="741680"/>
                  </a:cubicBezTo>
                  <a:cubicBezTo>
                    <a:pt x="3839210" y="736600"/>
                    <a:pt x="3835400" y="731520"/>
                    <a:pt x="3831590" y="725170"/>
                  </a:cubicBezTo>
                  <a:cubicBezTo>
                    <a:pt x="3848100" y="727710"/>
                    <a:pt x="3864610" y="727710"/>
                    <a:pt x="3876040" y="740410"/>
                  </a:cubicBezTo>
                  <a:cubicBezTo>
                    <a:pt x="3877310" y="741680"/>
                    <a:pt x="3882390" y="740410"/>
                    <a:pt x="3884930" y="739140"/>
                  </a:cubicBezTo>
                  <a:cubicBezTo>
                    <a:pt x="3888740" y="740410"/>
                    <a:pt x="3895090" y="742950"/>
                    <a:pt x="3897630" y="741680"/>
                  </a:cubicBezTo>
                  <a:cubicBezTo>
                    <a:pt x="3901440" y="737870"/>
                    <a:pt x="3901440" y="731520"/>
                    <a:pt x="3905250" y="723900"/>
                  </a:cubicBezTo>
                  <a:cubicBezTo>
                    <a:pt x="3914140" y="739140"/>
                    <a:pt x="3923030" y="730250"/>
                    <a:pt x="3931920" y="723900"/>
                  </a:cubicBezTo>
                  <a:cubicBezTo>
                    <a:pt x="3930650" y="727710"/>
                    <a:pt x="3930650" y="730250"/>
                    <a:pt x="3930650" y="730250"/>
                  </a:cubicBezTo>
                  <a:cubicBezTo>
                    <a:pt x="3938270" y="734060"/>
                    <a:pt x="3944620" y="736600"/>
                    <a:pt x="3953510" y="740410"/>
                  </a:cubicBezTo>
                  <a:cubicBezTo>
                    <a:pt x="3959860" y="737870"/>
                    <a:pt x="3967480" y="728980"/>
                    <a:pt x="3978910" y="737870"/>
                  </a:cubicBezTo>
                  <a:cubicBezTo>
                    <a:pt x="3980180" y="739140"/>
                    <a:pt x="3985260" y="736600"/>
                    <a:pt x="3989070" y="736600"/>
                  </a:cubicBezTo>
                  <a:cubicBezTo>
                    <a:pt x="3992880" y="735330"/>
                    <a:pt x="3995420" y="735330"/>
                    <a:pt x="3996690" y="734060"/>
                  </a:cubicBezTo>
                  <a:cubicBezTo>
                    <a:pt x="3999230" y="725170"/>
                    <a:pt x="4000500" y="717550"/>
                    <a:pt x="4004310" y="709930"/>
                  </a:cubicBezTo>
                  <a:cubicBezTo>
                    <a:pt x="4008120" y="702310"/>
                    <a:pt x="4006850" y="694690"/>
                    <a:pt x="3999230" y="692150"/>
                  </a:cubicBezTo>
                  <a:cubicBezTo>
                    <a:pt x="3996690" y="690880"/>
                    <a:pt x="3994150" y="690880"/>
                    <a:pt x="3992880" y="689610"/>
                  </a:cubicBezTo>
                  <a:cubicBezTo>
                    <a:pt x="4004310" y="678180"/>
                    <a:pt x="4014470" y="670560"/>
                    <a:pt x="4030980" y="675640"/>
                  </a:cubicBezTo>
                  <a:cubicBezTo>
                    <a:pt x="4034790" y="676910"/>
                    <a:pt x="4039870" y="671830"/>
                    <a:pt x="4046220" y="668020"/>
                  </a:cubicBezTo>
                  <a:cubicBezTo>
                    <a:pt x="4042410" y="664210"/>
                    <a:pt x="4039870" y="662940"/>
                    <a:pt x="4037330" y="661670"/>
                  </a:cubicBezTo>
                  <a:cubicBezTo>
                    <a:pt x="4047490" y="640080"/>
                    <a:pt x="4064000" y="654050"/>
                    <a:pt x="4079240" y="654050"/>
                  </a:cubicBezTo>
                  <a:cubicBezTo>
                    <a:pt x="4074160" y="650240"/>
                    <a:pt x="4071620" y="646430"/>
                    <a:pt x="4069080" y="645160"/>
                  </a:cubicBezTo>
                  <a:cubicBezTo>
                    <a:pt x="4076700" y="641350"/>
                    <a:pt x="4084320" y="638810"/>
                    <a:pt x="4090670" y="635000"/>
                  </a:cubicBezTo>
                  <a:cubicBezTo>
                    <a:pt x="4091940" y="629920"/>
                    <a:pt x="4090670" y="624840"/>
                    <a:pt x="4091940" y="622300"/>
                  </a:cubicBezTo>
                  <a:cubicBezTo>
                    <a:pt x="4098290" y="612140"/>
                    <a:pt x="4094480" y="604520"/>
                    <a:pt x="4084320" y="599440"/>
                  </a:cubicBezTo>
                  <a:cubicBezTo>
                    <a:pt x="4080510" y="596900"/>
                    <a:pt x="4076700" y="591820"/>
                    <a:pt x="4074160" y="588010"/>
                  </a:cubicBezTo>
                  <a:cubicBezTo>
                    <a:pt x="4077970" y="588010"/>
                    <a:pt x="4083050" y="586740"/>
                    <a:pt x="4088130" y="586740"/>
                  </a:cubicBezTo>
                  <a:lnTo>
                    <a:pt x="4088130" y="571500"/>
                  </a:lnTo>
                  <a:cubicBezTo>
                    <a:pt x="4090670" y="571500"/>
                    <a:pt x="4093210" y="571500"/>
                    <a:pt x="4095750" y="572770"/>
                  </a:cubicBezTo>
                  <a:cubicBezTo>
                    <a:pt x="4097020" y="557530"/>
                    <a:pt x="4098290" y="542290"/>
                    <a:pt x="4100830" y="525780"/>
                  </a:cubicBezTo>
                  <a:cubicBezTo>
                    <a:pt x="4086860" y="518160"/>
                    <a:pt x="4094480" y="509270"/>
                    <a:pt x="4102100" y="497840"/>
                  </a:cubicBezTo>
                  <a:cubicBezTo>
                    <a:pt x="4102100" y="497840"/>
                    <a:pt x="4099560" y="496570"/>
                    <a:pt x="4097020" y="496570"/>
                  </a:cubicBezTo>
                  <a:cubicBezTo>
                    <a:pt x="4098290" y="491490"/>
                    <a:pt x="4100830" y="486410"/>
                    <a:pt x="4102100" y="481330"/>
                  </a:cubicBezTo>
                  <a:cubicBezTo>
                    <a:pt x="4104640" y="471170"/>
                    <a:pt x="4100830" y="469900"/>
                    <a:pt x="4089400" y="474980"/>
                  </a:cubicBezTo>
                  <a:cubicBezTo>
                    <a:pt x="4088130" y="472440"/>
                    <a:pt x="4086860" y="468630"/>
                    <a:pt x="4084320" y="466090"/>
                  </a:cubicBezTo>
                  <a:cubicBezTo>
                    <a:pt x="4083050" y="467360"/>
                    <a:pt x="4083050" y="468630"/>
                    <a:pt x="4081780" y="469900"/>
                  </a:cubicBezTo>
                  <a:cubicBezTo>
                    <a:pt x="4076700" y="468630"/>
                    <a:pt x="4072890" y="466090"/>
                    <a:pt x="4067810" y="464820"/>
                  </a:cubicBezTo>
                  <a:cubicBezTo>
                    <a:pt x="4042410" y="454660"/>
                    <a:pt x="4015740" y="457200"/>
                    <a:pt x="3990340" y="455930"/>
                  </a:cubicBezTo>
                  <a:cubicBezTo>
                    <a:pt x="3986530" y="455930"/>
                    <a:pt x="3981450" y="459740"/>
                    <a:pt x="3977640" y="459740"/>
                  </a:cubicBezTo>
                  <a:cubicBezTo>
                    <a:pt x="3962400" y="458470"/>
                    <a:pt x="3948430" y="453390"/>
                    <a:pt x="3934460" y="452120"/>
                  </a:cubicBezTo>
                  <a:cubicBezTo>
                    <a:pt x="3915410" y="450850"/>
                    <a:pt x="3896360" y="450850"/>
                    <a:pt x="3877310" y="450850"/>
                  </a:cubicBezTo>
                  <a:cubicBezTo>
                    <a:pt x="3863340" y="450850"/>
                    <a:pt x="3860800" y="443230"/>
                    <a:pt x="3862070" y="433070"/>
                  </a:cubicBezTo>
                  <a:cubicBezTo>
                    <a:pt x="3867150" y="429260"/>
                    <a:pt x="3872230" y="421640"/>
                    <a:pt x="3872230" y="420370"/>
                  </a:cubicBezTo>
                  <a:cubicBezTo>
                    <a:pt x="3855720" y="407670"/>
                    <a:pt x="3870960" y="398780"/>
                    <a:pt x="3874770" y="388620"/>
                  </a:cubicBezTo>
                  <a:cubicBezTo>
                    <a:pt x="3873500" y="363220"/>
                    <a:pt x="3872230" y="337820"/>
                    <a:pt x="3870960" y="311150"/>
                  </a:cubicBezTo>
                  <a:cubicBezTo>
                    <a:pt x="3873500" y="309880"/>
                    <a:pt x="3878580" y="308610"/>
                    <a:pt x="3882390" y="307340"/>
                  </a:cubicBezTo>
                  <a:cubicBezTo>
                    <a:pt x="3881120" y="303530"/>
                    <a:pt x="3878580" y="299720"/>
                    <a:pt x="3878580" y="295910"/>
                  </a:cubicBezTo>
                  <a:cubicBezTo>
                    <a:pt x="3882390" y="280670"/>
                    <a:pt x="3883660" y="265430"/>
                    <a:pt x="3867150" y="254000"/>
                  </a:cubicBezTo>
                  <a:cubicBezTo>
                    <a:pt x="3874770" y="248920"/>
                    <a:pt x="3881120" y="245110"/>
                    <a:pt x="3888740" y="240030"/>
                  </a:cubicBezTo>
                  <a:cubicBezTo>
                    <a:pt x="3887470" y="238760"/>
                    <a:pt x="3886200" y="236220"/>
                    <a:pt x="3886200" y="234950"/>
                  </a:cubicBezTo>
                  <a:cubicBezTo>
                    <a:pt x="3886200" y="233680"/>
                    <a:pt x="3884930" y="233680"/>
                    <a:pt x="3883660" y="233680"/>
                  </a:cubicBezTo>
                  <a:cubicBezTo>
                    <a:pt x="3870960" y="233680"/>
                    <a:pt x="3865880" y="231140"/>
                    <a:pt x="3864610" y="218440"/>
                  </a:cubicBezTo>
                  <a:cubicBezTo>
                    <a:pt x="3864610" y="215900"/>
                    <a:pt x="3864610" y="212090"/>
                    <a:pt x="3867150" y="209550"/>
                  </a:cubicBezTo>
                  <a:cubicBezTo>
                    <a:pt x="3872230" y="205740"/>
                    <a:pt x="3877310" y="201930"/>
                    <a:pt x="3883660" y="199390"/>
                  </a:cubicBezTo>
                  <a:cubicBezTo>
                    <a:pt x="3886200" y="198120"/>
                    <a:pt x="3891280" y="199390"/>
                    <a:pt x="3893820" y="200660"/>
                  </a:cubicBezTo>
                  <a:cubicBezTo>
                    <a:pt x="3907790" y="208280"/>
                    <a:pt x="3909060" y="208280"/>
                    <a:pt x="3911600" y="191770"/>
                  </a:cubicBezTo>
                  <a:cubicBezTo>
                    <a:pt x="3914140" y="193040"/>
                    <a:pt x="3916680" y="194310"/>
                    <a:pt x="3920490" y="195580"/>
                  </a:cubicBezTo>
                  <a:cubicBezTo>
                    <a:pt x="3919220" y="190500"/>
                    <a:pt x="3919220" y="186690"/>
                    <a:pt x="3916680" y="182880"/>
                  </a:cubicBezTo>
                  <a:cubicBezTo>
                    <a:pt x="3916680" y="181610"/>
                    <a:pt x="3914140" y="180340"/>
                    <a:pt x="3911600" y="179070"/>
                  </a:cubicBezTo>
                  <a:cubicBezTo>
                    <a:pt x="3914140" y="177800"/>
                    <a:pt x="3916680" y="175260"/>
                    <a:pt x="3919220" y="176530"/>
                  </a:cubicBezTo>
                  <a:cubicBezTo>
                    <a:pt x="3931920" y="180340"/>
                    <a:pt x="3939540" y="171450"/>
                    <a:pt x="3948430" y="166370"/>
                  </a:cubicBezTo>
                  <a:cubicBezTo>
                    <a:pt x="3940810" y="156210"/>
                    <a:pt x="3933190" y="147320"/>
                    <a:pt x="3926840" y="137160"/>
                  </a:cubicBezTo>
                  <a:cubicBezTo>
                    <a:pt x="3937000" y="132080"/>
                    <a:pt x="3944620" y="129540"/>
                    <a:pt x="3952240" y="125730"/>
                  </a:cubicBezTo>
                  <a:cubicBezTo>
                    <a:pt x="3935730" y="97790"/>
                    <a:pt x="3935730" y="97790"/>
                    <a:pt x="3947160" y="86360"/>
                  </a:cubicBezTo>
                  <a:cubicBezTo>
                    <a:pt x="3947160" y="85090"/>
                    <a:pt x="3945890" y="83820"/>
                    <a:pt x="3945890" y="82550"/>
                  </a:cubicBezTo>
                  <a:cubicBezTo>
                    <a:pt x="3942080" y="83820"/>
                    <a:pt x="3937000" y="85090"/>
                    <a:pt x="3933190" y="87630"/>
                  </a:cubicBezTo>
                  <a:lnTo>
                    <a:pt x="3931920" y="86360"/>
                  </a:lnTo>
                  <a:cubicBezTo>
                    <a:pt x="3937000" y="81280"/>
                    <a:pt x="3942080" y="77470"/>
                    <a:pt x="3947160" y="72390"/>
                  </a:cubicBezTo>
                  <a:cubicBezTo>
                    <a:pt x="3947160" y="68580"/>
                    <a:pt x="3949700" y="59690"/>
                    <a:pt x="3947160" y="57150"/>
                  </a:cubicBezTo>
                  <a:cubicBezTo>
                    <a:pt x="3937000" y="48260"/>
                    <a:pt x="3948430" y="39370"/>
                    <a:pt x="3945890" y="30480"/>
                  </a:cubicBezTo>
                  <a:cubicBezTo>
                    <a:pt x="3944620" y="27940"/>
                    <a:pt x="3945890" y="21590"/>
                    <a:pt x="3944620" y="21590"/>
                  </a:cubicBezTo>
                  <a:cubicBezTo>
                    <a:pt x="3937000" y="17780"/>
                    <a:pt x="3928110" y="11430"/>
                    <a:pt x="3919220" y="11430"/>
                  </a:cubicBezTo>
                  <a:cubicBezTo>
                    <a:pt x="3898900" y="10160"/>
                    <a:pt x="3878580" y="12700"/>
                    <a:pt x="3858260" y="12700"/>
                  </a:cubicBezTo>
                  <a:lnTo>
                    <a:pt x="3793490" y="12700"/>
                  </a:lnTo>
                  <a:cubicBezTo>
                    <a:pt x="3778250" y="12700"/>
                    <a:pt x="3765550" y="8890"/>
                    <a:pt x="3750310" y="5080"/>
                  </a:cubicBezTo>
                  <a:cubicBezTo>
                    <a:pt x="3732530" y="0"/>
                    <a:pt x="3713480" y="3810"/>
                    <a:pt x="3694430" y="5080"/>
                  </a:cubicBezTo>
                  <a:cubicBezTo>
                    <a:pt x="3653790" y="6350"/>
                    <a:pt x="3613150" y="6350"/>
                    <a:pt x="3572510" y="7620"/>
                  </a:cubicBezTo>
                  <a:cubicBezTo>
                    <a:pt x="3553460" y="7620"/>
                    <a:pt x="3533140" y="10160"/>
                    <a:pt x="3514090" y="11430"/>
                  </a:cubicBezTo>
                  <a:cubicBezTo>
                    <a:pt x="3489960" y="12700"/>
                    <a:pt x="3465830" y="11430"/>
                    <a:pt x="3441700" y="12700"/>
                  </a:cubicBezTo>
                  <a:cubicBezTo>
                    <a:pt x="3416300" y="13970"/>
                    <a:pt x="3390900" y="16510"/>
                    <a:pt x="3365500" y="17780"/>
                  </a:cubicBezTo>
                  <a:cubicBezTo>
                    <a:pt x="3335020" y="19050"/>
                    <a:pt x="3304540" y="19050"/>
                    <a:pt x="3274060" y="20320"/>
                  </a:cubicBezTo>
                  <a:lnTo>
                    <a:pt x="3178810" y="24130"/>
                  </a:lnTo>
                  <a:cubicBezTo>
                    <a:pt x="3149600" y="25400"/>
                    <a:pt x="3121660" y="25400"/>
                    <a:pt x="3092450" y="25400"/>
                  </a:cubicBezTo>
                  <a:cubicBezTo>
                    <a:pt x="3070860" y="25400"/>
                    <a:pt x="3048000" y="26670"/>
                    <a:pt x="3026410" y="27940"/>
                  </a:cubicBezTo>
                  <a:lnTo>
                    <a:pt x="2961640" y="31750"/>
                  </a:lnTo>
                  <a:cubicBezTo>
                    <a:pt x="2946400" y="33020"/>
                    <a:pt x="2931160" y="33020"/>
                    <a:pt x="2914650" y="34290"/>
                  </a:cubicBezTo>
                  <a:cubicBezTo>
                    <a:pt x="2889250" y="35560"/>
                    <a:pt x="2863850" y="35560"/>
                    <a:pt x="2838450" y="36830"/>
                  </a:cubicBezTo>
                  <a:cubicBezTo>
                    <a:pt x="2809240" y="38100"/>
                    <a:pt x="2781300" y="40640"/>
                    <a:pt x="2753360" y="41910"/>
                  </a:cubicBezTo>
                  <a:cubicBezTo>
                    <a:pt x="2724150" y="44450"/>
                    <a:pt x="2696210" y="46990"/>
                    <a:pt x="2667000" y="49530"/>
                  </a:cubicBezTo>
                  <a:cubicBezTo>
                    <a:pt x="2655570" y="50800"/>
                    <a:pt x="2644140" y="50800"/>
                    <a:pt x="2631440" y="52070"/>
                  </a:cubicBezTo>
                  <a:lnTo>
                    <a:pt x="2594610" y="52070"/>
                  </a:lnTo>
                  <a:cubicBezTo>
                    <a:pt x="2552700" y="54610"/>
                    <a:pt x="2512060" y="58420"/>
                    <a:pt x="2470150" y="60960"/>
                  </a:cubicBezTo>
                  <a:cubicBezTo>
                    <a:pt x="2444750" y="62230"/>
                    <a:pt x="2418080" y="63500"/>
                    <a:pt x="2392680" y="66040"/>
                  </a:cubicBezTo>
                  <a:cubicBezTo>
                    <a:pt x="2377440" y="67310"/>
                    <a:pt x="2360930" y="69850"/>
                    <a:pt x="2345690" y="71120"/>
                  </a:cubicBezTo>
                  <a:lnTo>
                    <a:pt x="2242820" y="78740"/>
                  </a:lnTo>
                  <a:cubicBezTo>
                    <a:pt x="2221230" y="80010"/>
                    <a:pt x="2200910" y="85090"/>
                    <a:pt x="2180590" y="86360"/>
                  </a:cubicBezTo>
                  <a:cubicBezTo>
                    <a:pt x="2148840" y="88900"/>
                    <a:pt x="2115820" y="90170"/>
                    <a:pt x="2084070" y="92710"/>
                  </a:cubicBezTo>
                  <a:cubicBezTo>
                    <a:pt x="2076450" y="92710"/>
                    <a:pt x="2067560" y="93980"/>
                    <a:pt x="2059940" y="93980"/>
                  </a:cubicBezTo>
                  <a:cubicBezTo>
                    <a:pt x="2032000" y="96520"/>
                    <a:pt x="2005330" y="99060"/>
                    <a:pt x="1977390" y="101600"/>
                  </a:cubicBezTo>
                  <a:cubicBezTo>
                    <a:pt x="1962150" y="102870"/>
                    <a:pt x="1945640" y="105410"/>
                    <a:pt x="1930400" y="106680"/>
                  </a:cubicBezTo>
                  <a:cubicBezTo>
                    <a:pt x="1911350" y="107950"/>
                    <a:pt x="1892300" y="109220"/>
                    <a:pt x="1874520" y="110490"/>
                  </a:cubicBezTo>
                  <a:cubicBezTo>
                    <a:pt x="1838960" y="114300"/>
                    <a:pt x="1802130" y="118110"/>
                    <a:pt x="1766570" y="121920"/>
                  </a:cubicBezTo>
                  <a:cubicBezTo>
                    <a:pt x="1760220" y="123190"/>
                    <a:pt x="1755140" y="127000"/>
                    <a:pt x="1748790" y="127000"/>
                  </a:cubicBezTo>
                  <a:cubicBezTo>
                    <a:pt x="1719580" y="129540"/>
                    <a:pt x="1690370" y="129540"/>
                    <a:pt x="1662430" y="133350"/>
                  </a:cubicBezTo>
                  <a:cubicBezTo>
                    <a:pt x="1647190" y="135890"/>
                    <a:pt x="1630680" y="129540"/>
                    <a:pt x="1616710" y="142240"/>
                  </a:cubicBezTo>
                  <a:cubicBezTo>
                    <a:pt x="1611630" y="146050"/>
                    <a:pt x="1597660" y="139700"/>
                    <a:pt x="1588770" y="140970"/>
                  </a:cubicBezTo>
                  <a:cubicBezTo>
                    <a:pt x="1553210" y="144780"/>
                    <a:pt x="1517650" y="149860"/>
                    <a:pt x="1483360" y="153670"/>
                  </a:cubicBezTo>
                  <a:cubicBezTo>
                    <a:pt x="1455420" y="157480"/>
                    <a:pt x="1428750" y="160020"/>
                    <a:pt x="1400810" y="163830"/>
                  </a:cubicBezTo>
                  <a:cubicBezTo>
                    <a:pt x="1390650" y="165100"/>
                    <a:pt x="1380490" y="168910"/>
                    <a:pt x="1371600" y="170180"/>
                  </a:cubicBezTo>
                  <a:cubicBezTo>
                    <a:pt x="1346200" y="172720"/>
                    <a:pt x="1320800" y="175260"/>
                    <a:pt x="1296670" y="177800"/>
                  </a:cubicBezTo>
                  <a:cubicBezTo>
                    <a:pt x="1296670" y="182880"/>
                    <a:pt x="1296670" y="185420"/>
                    <a:pt x="1295400" y="187960"/>
                  </a:cubicBezTo>
                  <a:cubicBezTo>
                    <a:pt x="1292860" y="185420"/>
                    <a:pt x="1290320" y="181610"/>
                    <a:pt x="1287780" y="176530"/>
                  </a:cubicBezTo>
                  <a:cubicBezTo>
                    <a:pt x="1282700" y="190500"/>
                    <a:pt x="1272540" y="181610"/>
                    <a:pt x="1264920" y="182880"/>
                  </a:cubicBezTo>
                  <a:cubicBezTo>
                    <a:pt x="1250950" y="185420"/>
                    <a:pt x="1235710" y="189230"/>
                    <a:pt x="1221740" y="190500"/>
                  </a:cubicBezTo>
                  <a:cubicBezTo>
                    <a:pt x="1196340" y="194310"/>
                    <a:pt x="1170940" y="196850"/>
                    <a:pt x="1145540" y="199390"/>
                  </a:cubicBezTo>
                  <a:cubicBezTo>
                    <a:pt x="1123950" y="201930"/>
                    <a:pt x="1102360" y="207010"/>
                    <a:pt x="1080770" y="210820"/>
                  </a:cubicBezTo>
                  <a:cubicBezTo>
                    <a:pt x="1043940" y="217170"/>
                    <a:pt x="1005840" y="220980"/>
                    <a:pt x="969010" y="227330"/>
                  </a:cubicBezTo>
                  <a:cubicBezTo>
                    <a:pt x="943610" y="231140"/>
                    <a:pt x="918210" y="237490"/>
                    <a:pt x="891540" y="241300"/>
                  </a:cubicBezTo>
                  <a:cubicBezTo>
                    <a:pt x="864870" y="246380"/>
                    <a:pt x="836930" y="250190"/>
                    <a:pt x="810260" y="255270"/>
                  </a:cubicBezTo>
                  <a:cubicBezTo>
                    <a:pt x="791210" y="259080"/>
                    <a:pt x="772160" y="264160"/>
                    <a:pt x="753110" y="267970"/>
                  </a:cubicBezTo>
                  <a:cubicBezTo>
                    <a:pt x="715010" y="274320"/>
                    <a:pt x="675640" y="280670"/>
                    <a:pt x="637540" y="287020"/>
                  </a:cubicBezTo>
                  <a:cubicBezTo>
                    <a:pt x="623570" y="289560"/>
                    <a:pt x="610870" y="294640"/>
                    <a:pt x="596900" y="297180"/>
                  </a:cubicBezTo>
                  <a:cubicBezTo>
                    <a:pt x="572770" y="302260"/>
                    <a:pt x="548640" y="304800"/>
                    <a:pt x="524510" y="309880"/>
                  </a:cubicBezTo>
                  <a:cubicBezTo>
                    <a:pt x="506730" y="313690"/>
                    <a:pt x="490220" y="320040"/>
                    <a:pt x="473710" y="322580"/>
                  </a:cubicBezTo>
                  <a:cubicBezTo>
                    <a:pt x="438150" y="330200"/>
                    <a:pt x="402590" y="335280"/>
                    <a:pt x="367030" y="341630"/>
                  </a:cubicBezTo>
                  <a:cubicBezTo>
                    <a:pt x="351790" y="344170"/>
                    <a:pt x="336550" y="349250"/>
                    <a:pt x="321310" y="353060"/>
                  </a:cubicBezTo>
                  <a:cubicBezTo>
                    <a:pt x="297180" y="359410"/>
                    <a:pt x="271780" y="364490"/>
                    <a:pt x="247650" y="370840"/>
                  </a:cubicBezTo>
                  <a:cubicBezTo>
                    <a:pt x="241300" y="372110"/>
                    <a:pt x="234950" y="375920"/>
                    <a:pt x="227330" y="377190"/>
                  </a:cubicBezTo>
                  <a:cubicBezTo>
                    <a:pt x="219710" y="378460"/>
                    <a:pt x="212090" y="378460"/>
                    <a:pt x="204470" y="379730"/>
                  </a:cubicBezTo>
                  <a:cubicBezTo>
                    <a:pt x="189230" y="383540"/>
                    <a:pt x="173990" y="387350"/>
                    <a:pt x="160020" y="391160"/>
                  </a:cubicBezTo>
                  <a:cubicBezTo>
                    <a:pt x="129540" y="398780"/>
                    <a:pt x="114300" y="401320"/>
                    <a:pt x="100330" y="408940"/>
                  </a:cubicBezTo>
                  <a:cubicBezTo>
                    <a:pt x="87630" y="415290"/>
                    <a:pt x="69850" y="414020"/>
                    <a:pt x="64770" y="434340"/>
                  </a:cubicBezTo>
                  <a:cubicBezTo>
                    <a:pt x="62230" y="440690"/>
                    <a:pt x="55880" y="444500"/>
                    <a:pt x="67310" y="447040"/>
                  </a:cubicBezTo>
                  <a:cubicBezTo>
                    <a:pt x="68580" y="447040"/>
                    <a:pt x="71120" y="450850"/>
                    <a:pt x="69850" y="452120"/>
                  </a:cubicBezTo>
                  <a:cubicBezTo>
                    <a:pt x="67310" y="459740"/>
                    <a:pt x="64770" y="467360"/>
                    <a:pt x="62230" y="477520"/>
                  </a:cubicBezTo>
                  <a:cubicBezTo>
                    <a:pt x="62230" y="477520"/>
                    <a:pt x="64770" y="478790"/>
                    <a:pt x="67310" y="481330"/>
                  </a:cubicBezTo>
                  <a:cubicBezTo>
                    <a:pt x="59690" y="488950"/>
                    <a:pt x="59690" y="516890"/>
                    <a:pt x="64770" y="525780"/>
                  </a:cubicBezTo>
                  <a:cubicBezTo>
                    <a:pt x="67310" y="530860"/>
                    <a:pt x="68580" y="537210"/>
                    <a:pt x="69850" y="543560"/>
                  </a:cubicBezTo>
                  <a:cubicBezTo>
                    <a:pt x="54610" y="547370"/>
                    <a:pt x="72390" y="556260"/>
                    <a:pt x="67310" y="561340"/>
                  </a:cubicBezTo>
                  <a:cubicBezTo>
                    <a:pt x="69850" y="561340"/>
                    <a:pt x="72390" y="561340"/>
                    <a:pt x="76200" y="562610"/>
                  </a:cubicBezTo>
                  <a:cubicBezTo>
                    <a:pt x="73660" y="566420"/>
                    <a:pt x="71120" y="568960"/>
                    <a:pt x="69850" y="570230"/>
                  </a:cubicBezTo>
                  <a:cubicBezTo>
                    <a:pt x="72390" y="572770"/>
                    <a:pt x="76200" y="574040"/>
                    <a:pt x="78740" y="576580"/>
                  </a:cubicBezTo>
                  <a:cubicBezTo>
                    <a:pt x="64770" y="595630"/>
                    <a:pt x="64770" y="604520"/>
                    <a:pt x="81280" y="621030"/>
                  </a:cubicBezTo>
                  <a:cubicBezTo>
                    <a:pt x="82550" y="622300"/>
                    <a:pt x="85090" y="624840"/>
                    <a:pt x="85090" y="626110"/>
                  </a:cubicBezTo>
                  <a:cubicBezTo>
                    <a:pt x="81280" y="640080"/>
                    <a:pt x="82550" y="652780"/>
                    <a:pt x="91440" y="664210"/>
                  </a:cubicBezTo>
                  <a:cubicBezTo>
                    <a:pt x="91440" y="664210"/>
                    <a:pt x="90170" y="668020"/>
                    <a:pt x="87630" y="670560"/>
                  </a:cubicBezTo>
                  <a:cubicBezTo>
                    <a:pt x="91440" y="669290"/>
                    <a:pt x="93980" y="668020"/>
                    <a:pt x="96520" y="668020"/>
                  </a:cubicBezTo>
                  <a:lnTo>
                    <a:pt x="92710" y="690880"/>
                  </a:lnTo>
                  <a:lnTo>
                    <a:pt x="106680" y="690880"/>
                  </a:lnTo>
                  <a:cubicBezTo>
                    <a:pt x="110490" y="695960"/>
                    <a:pt x="114300" y="699770"/>
                    <a:pt x="114300" y="701040"/>
                  </a:cubicBezTo>
                  <a:cubicBezTo>
                    <a:pt x="118110" y="697230"/>
                    <a:pt x="120650" y="695960"/>
                    <a:pt x="121920" y="694690"/>
                  </a:cubicBezTo>
                  <a:cubicBezTo>
                    <a:pt x="128270" y="704850"/>
                    <a:pt x="133350" y="712470"/>
                    <a:pt x="137160" y="720090"/>
                  </a:cubicBezTo>
                  <a:cubicBezTo>
                    <a:pt x="135890" y="728980"/>
                    <a:pt x="133350" y="736600"/>
                    <a:pt x="132080" y="741680"/>
                  </a:cubicBezTo>
                  <a:cubicBezTo>
                    <a:pt x="125730" y="741680"/>
                    <a:pt x="119380" y="740410"/>
                    <a:pt x="115570" y="742950"/>
                  </a:cubicBezTo>
                  <a:cubicBezTo>
                    <a:pt x="111760" y="745490"/>
                    <a:pt x="111760" y="751840"/>
                    <a:pt x="109220" y="755650"/>
                  </a:cubicBezTo>
                  <a:cubicBezTo>
                    <a:pt x="109220" y="756920"/>
                    <a:pt x="118110" y="773430"/>
                    <a:pt x="116840" y="774700"/>
                  </a:cubicBezTo>
                  <a:cubicBezTo>
                    <a:pt x="115570" y="783590"/>
                    <a:pt x="113030" y="792480"/>
                    <a:pt x="111760" y="802640"/>
                  </a:cubicBezTo>
                  <a:cubicBezTo>
                    <a:pt x="116840" y="806450"/>
                    <a:pt x="123190" y="811530"/>
                    <a:pt x="128270" y="815340"/>
                  </a:cubicBezTo>
                  <a:cubicBezTo>
                    <a:pt x="119380" y="820420"/>
                    <a:pt x="113030" y="825500"/>
                    <a:pt x="106680" y="829310"/>
                  </a:cubicBezTo>
                  <a:cubicBezTo>
                    <a:pt x="109220" y="830580"/>
                    <a:pt x="110490" y="831850"/>
                    <a:pt x="113030" y="833120"/>
                  </a:cubicBezTo>
                  <a:cubicBezTo>
                    <a:pt x="114300" y="838200"/>
                    <a:pt x="116840" y="843280"/>
                    <a:pt x="116840" y="848360"/>
                  </a:cubicBezTo>
                  <a:cubicBezTo>
                    <a:pt x="116840" y="853440"/>
                    <a:pt x="113030" y="862330"/>
                    <a:pt x="115570" y="863600"/>
                  </a:cubicBezTo>
                  <a:cubicBezTo>
                    <a:pt x="127000" y="869950"/>
                    <a:pt x="120650" y="889000"/>
                    <a:pt x="135890" y="891540"/>
                  </a:cubicBezTo>
                  <a:cubicBezTo>
                    <a:pt x="137160" y="891540"/>
                    <a:pt x="137160" y="894080"/>
                    <a:pt x="139700" y="896620"/>
                  </a:cubicBezTo>
                  <a:cubicBezTo>
                    <a:pt x="135890" y="896620"/>
                    <a:pt x="133350" y="896620"/>
                    <a:pt x="128270" y="897890"/>
                  </a:cubicBezTo>
                  <a:cubicBezTo>
                    <a:pt x="142240" y="908050"/>
                    <a:pt x="138430" y="916940"/>
                    <a:pt x="133350" y="924560"/>
                  </a:cubicBezTo>
                  <a:cubicBezTo>
                    <a:pt x="128270" y="925830"/>
                    <a:pt x="124460" y="927100"/>
                    <a:pt x="120650" y="928370"/>
                  </a:cubicBezTo>
                  <a:cubicBezTo>
                    <a:pt x="121920" y="930910"/>
                    <a:pt x="121920" y="932180"/>
                    <a:pt x="123190" y="934720"/>
                  </a:cubicBezTo>
                  <a:cubicBezTo>
                    <a:pt x="124460" y="935990"/>
                    <a:pt x="130810" y="952500"/>
                    <a:pt x="130810" y="955040"/>
                  </a:cubicBezTo>
                  <a:cubicBezTo>
                    <a:pt x="128270" y="961390"/>
                    <a:pt x="127000" y="967740"/>
                    <a:pt x="125730" y="974090"/>
                  </a:cubicBezTo>
                  <a:cubicBezTo>
                    <a:pt x="133350" y="974090"/>
                    <a:pt x="139700" y="975360"/>
                    <a:pt x="142240" y="975360"/>
                  </a:cubicBezTo>
                  <a:cubicBezTo>
                    <a:pt x="139700" y="976630"/>
                    <a:pt x="135890" y="979170"/>
                    <a:pt x="133350" y="980440"/>
                  </a:cubicBezTo>
                  <a:cubicBezTo>
                    <a:pt x="134620" y="982980"/>
                    <a:pt x="135890" y="985520"/>
                    <a:pt x="138430" y="986790"/>
                  </a:cubicBezTo>
                  <a:cubicBezTo>
                    <a:pt x="148590" y="985520"/>
                    <a:pt x="158750" y="984250"/>
                    <a:pt x="170180" y="982980"/>
                  </a:cubicBezTo>
                  <a:cubicBezTo>
                    <a:pt x="168910" y="989330"/>
                    <a:pt x="167640" y="994410"/>
                    <a:pt x="165100" y="999490"/>
                  </a:cubicBezTo>
                  <a:cubicBezTo>
                    <a:pt x="171450" y="999490"/>
                    <a:pt x="179070" y="1000760"/>
                    <a:pt x="185420" y="1000760"/>
                  </a:cubicBezTo>
                  <a:lnTo>
                    <a:pt x="185420" y="1007110"/>
                  </a:lnTo>
                  <a:cubicBezTo>
                    <a:pt x="176530" y="1008380"/>
                    <a:pt x="167640" y="1010920"/>
                    <a:pt x="160020" y="1012190"/>
                  </a:cubicBezTo>
                  <a:cubicBezTo>
                    <a:pt x="191770" y="1027430"/>
                    <a:pt x="220980" y="1013460"/>
                    <a:pt x="255270" y="1008380"/>
                  </a:cubicBezTo>
                  <a:cubicBezTo>
                    <a:pt x="261620" y="1014730"/>
                    <a:pt x="267970" y="1009650"/>
                    <a:pt x="273050" y="999490"/>
                  </a:cubicBezTo>
                  <a:cubicBezTo>
                    <a:pt x="279400" y="1008380"/>
                    <a:pt x="284480" y="1005840"/>
                    <a:pt x="297180" y="988060"/>
                  </a:cubicBezTo>
                  <a:cubicBezTo>
                    <a:pt x="298450" y="988060"/>
                    <a:pt x="299720" y="989330"/>
                    <a:pt x="300990" y="989330"/>
                  </a:cubicBezTo>
                  <a:cubicBezTo>
                    <a:pt x="299720" y="994410"/>
                    <a:pt x="297180" y="998220"/>
                    <a:pt x="295910" y="1003300"/>
                  </a:cubicBezTo>
                  <a:cubicBezTo>
                    <a:pt x="303530" y="1000760"/>
                    <a:pt x="309880" y="999490"/>
                    <a:pt x="317500" y="996950"/>
                  </a:cubicBezTo>
                  <a:lnTo>
                    <a:pt x="344170" y="993140"/>
                  </a:lnTo>
                  <a:cubicBezTo>
                    <a:pt x="358140" y="990600"/>
                    <a:pt x="372110" y="989330"/>
                    <a:pt x="384810" y="986790"/>
                  </a:cubicBezTo>
                  <a:cubicBezTo>
                    <a:pt x="389890" y="985520"/>
                    <a:pt x="394970" y="981710"/>
                    <a:pt x="400050" y="980440"/>
                  </a:cubicBezTo>
                  <a:cubicBezTo>
                    <a:pt x="405130" y="979170"/>
                    <a:pt x="412750" y="975360"/>
                    <a:pt x="415290" y="977900"/>
                  </a:cubicBezTo>
                  <a:cubicBezTo>
                    <a:pt x="425450" y="986790"/>
                    <a:pt x="434340" y="996950"/>
                    <a:pt x="444500" y="1005840"/>
                  </a:cubicBezTo>
                  <a:cubicBezTo>
                    <a:pt x="445770" y="1003300"/>
                    <a:pt x="447040" y="999490"/>
                    <a:pt x="447040" y="999490"/>
                  </a:cubicBezTo>
                  <a:cubicBezTo>
                    <a:pt x="455930" y="1002030"/>
                    <a:pt x="462280" y="1003300"/>
                    <a:pt x="471170" y="1005840"/>
                  </a:cubicBezTo>
                  <a:cubicBezTo>
                    <a:pt x="472440" y="1009650"/>
                    <a:pt x="474980" y="1014730"/>
                    <a:pt x="474980" y="1017270"/>
                  </a:cubicBezTo>
                  <a:cubicBezTo>
                    <a:pt x="488950" y="1018540"/>
                    <a:pt x="500380" y="1019810"/>
                    <a:pt x="510540" y="1021080"/>
                  </a:cubicBezTo>
                  <a:cubicBezTo>
                    <a:pt x="510540" y="1022350"/>
                    <a:pt x="511810" y="1023620"/>
                    <a:pt x="511810" y="1024890"/>
                  </a:cubicBezTo>
                  <a:lnTo>
                    <a:pt x="488950" y="1032510"/>
                  </a:lnTo>
                  <a:cubicBezTo>
                    <a:pt x="487680" y="1028700"/>
                    <a:pt x="486410" y="1027430"/>
                    <a:pt x="483870" y="1021080"/>
                  </a:cubicBezTo>
                  <a:cubicBezTo>
                    <a:pt x="485140" y="1035050"/>
                    <a:pt x="486410" y="1043940"/>
                    <a:pt x="486410" y="1055370"/>
                  </a:cubicBezTo>
                  <a:cubicBezTo>
                    <a:pt x="497840" y="1046480"/>
                    <a:pt x="513080" y="1056640"/>
                    <a:pt x="520700" y="1041400"/>
                  </a:cubicBezTo>
                  <a:cubicBezTo>
                    <a:pt x="520700" y="1040130"/>
                    <a:pt x="525780" y="1040130"/>
                    <a:pt x="527050" y="1041400"/>
                  </a:cubicBezTo>
                  <a:cubicBezTo>
                    <a:pt x="537210" y="1042670"/>
                    <a:pt x="547370" y="1043940"/>
                    <a:pt x="557530" y="1046480"/>
                  </a:cubicBezTo>
                  <a:cubicBezTo>
                    <a:pt x="556260" y="1043940"/>
                    <a:pt x="556260" y="1041400"/>
                    <a:pt x="554990" y="1038860"/>
                  </a:cubicBezTo>
                  <a:cubicBezTo>
                    <a:pt x="561340" y="1040130"/>
                    <a:pt x="566420" y="1041400"/>
                    <a:pt x="570230" y="1042670"/>
                  </a:cubicBezTo>
                  <a:cubicBezTo>
                    <a:pt x="570230" y="1043940"/>
                    <a:pt x="571500" y="1045210"/>
                    <a:pt x="571500" y="1046480"/>
                  </a:cubicBezTo>
                  <a:cubicBezTo>
                    <a:pt x="562610" y="1051560"/>
                    <a:pt x="553720" y="1057910"/>
                    <a:pt x="544830" y="1062990"/>
                  </a:cubicBezTo>
                  <a:cubicBezTo>
                    <a:pt x="530860" y="1071880"/>
                    <a:pt x="518160" y="1083310"/>
                    <a:pt x="504190" y="1087120"/>
                  </a:cubicBezTo>
                  <a:cubicBezTo>
                    <a:pt x="480060" y="1092200"/>
                    <a:pt x="455930" y="1101090"/>
                    <a:pt x="430530" y="1102360"/>
                  </a:cubicBezTo>
                  <a:lnTo>
                    <a:pt x="424180" y="1102360"/>
                  </a:lnTo>
                  <a:cubicBezTo>
                    <a:pt x="397510" y="1107440"/>
                    <a:pt x="372110" y="1112520"/>
                    <a:pt x="345440" y="1117600"/>
                  </a:cubicBezTo>
                  <a:cubicBezTo>
                    <a:pt x="341630" y="1118870"/>
                    <a:pt x="339090" y="1120140"/>
                    <a:pt x="335280" y="1120140"/>
                  </a:cubicBezTo>
                  <a:cubicBezTo>
                    <a:pt x="318770" y="1122680"/>
                    <a:pt x="302260" y="1123950"/>
                    <a:pt x="287020" y="1126490"/>
                  </a:cubicBezTo>
                  <a:cubicBezTo>
                    <a:pt x="270510" y="1130300"/>
                    <a:pt x="252730" y="1132840"/>
                    <a:pt x="236220" y="1139190"/>
                  </a:cubicBezTo>
                  <a:cubicBezTo>
                    <a:pt x="223520" y="1143000"/>
                    <a:pt x="207010" y="1141730"/>
                    <a:pt x="201930" y="1154430"/>
                  </a:cubicBezTo>
                  <a:cubicBezTo>
                    <a:pt x="196850" y="1154430"/>
                    <a:pt x="191770" y="1153160"/>
                    <a:pt x="189230" y="1154430"/>
                  </a:cubicBezTo>
                  <a:cubicBezTo>
                    <a:pt x="170180" y="1162050"/>
                    <a:pt x="151130" y="1169670"/>
                    <a:pt x="133350" y="1178560"/>
                  </a:cubicBezTo>
                  <a:cubicBezTo>
                    <a:pt x="127000" y="1183640"/>
                    <a:pt x="121920" y="1186180"/>
                    <a:pt x="119380" y="1191260"/>
                  </a:cubicBezTo>
                  <a:cubicBezTo>
                    <a:pt x="118110" y="1195070"/>
                    <a:pt x="121920" y="1201420"/>
                    <a:pt x="123190" y="1203960"/>
                  </a:cubicBezTo>
                  <a:cubicBezTo>
                    <a:pt x="120650" y="1205230"/>
                    <a:pt x="115570" y="1206500"/>
                    <a:pt x="115570" y="1207770"/>
                  </a:cubicBezTo>
                  <a:cubicBezTo>
                    <a:pt x="115570" y="1215390"/>
                    <a:pt x="115570" y="1223010"/>
                    <a:pt x="118110" y="1229360"/>
                  </a:cubicBezTo>
                  <a:cubicBezTo>
                    <a:pt x="121920" y="1238250"/>
                    <a:pt x="133350" y="1245870"/>
                    <a:pt x="120650" y="1257300"/>
                  </a:cubicBezTo>
                  <a:cubicBezTo>
                    <a:pt x="118110" y="1258570"/>
                    <a:pt x="120650" y="1264920"/>
                    <a:pt x="120650" y="1270000"/>
                  </a:cubicBezTo>
                  <a:cubicBezTo>
                    <a:pt x="124460" y="1268730"/>
                    <a:pt x="127000" y="1268730"/>
                    <a:pt x="130810" y="1268730"/>
                  </a:cubicBezTo>
                  <a:cubicBezTo>
                    <a:pt x="118110" y="1290320"/>
                    <a:pt x="118110" y="1297940"/>
                    <a:pt x="130810" y="1301750"/>
                  </a:cubicBezTo>
                  <a:cubicBezTo>
                    <a:pt x="130810" y="1309370"/>
                    <a:pt x="128270" y="1316990"/>
                    <a:pt x="130810" y="1322070"/>
                  </a:cubicBezTo>
                  <a:cubicBezTo>
                    <a:pt x="138430" y="1334770"/>
                    <a:pt x="148590" y="1347470"/>
                    <a:pt x="157480" y="1358900"/>
                  </a:cubicBezTo>
                  <a:cubicBezTo>
                    <a:pt x="156210" y="1360170"/>
                    <a:pt x="153670" y="1361440"/>
                    <a:pt x="152400" y="1361440"/>
                  </a:cubicBezTo>
                  <a:cubicBezTo>
                    <a:pt x="157480" y="1367790"/>
                    <a:pt x="162560" y="1374140"/>
                    <a:pt x="166370" y="1377950"/>
                  </a:cubicBezTo>
                  <a:cubicBezTo>
                    <a:pt x="161290" y="1385570"/>
                    <a:pt x="157480" y="1391920"/>
                    <a:pt x="152400" y="1398270"/>
                  </a:cubicBezTo>
                  <a:cubicBezTo>
                    <a:pt x="158750" y="1400810"/>
                    <a:pt x="162560" y="1402080"/>
                    <a:pt x="167640" y="1403350"/>
                  </a:cubicBezTo>
                  <a:cubicBezTo>
                    <a:pt x="158750" y="1405890"/>
                    <a:pt x="151130" y="1408430"/>
                    <a:pt x="139700" y="1413510"/>
                  </a:cubicBezTo>
                  <a:cubicBezTo>
                    <a:pt x="161290" y="1418590"/>
                    <a:pt x="162560" y="1433830"/>
                    <a:pt x="165100" y="1449070"/>
                  </a:cubicBezTo>
                  <a:cubicBezTo>
                    <a:pt x="165100" y="1450340"/>
                    <a:pt x="171450" y="1451610"/>
                    <a:pt x="175260" y="1452880"/>
                  </a:cubicBezTo>
                  <a:cubicBezTo>
                    <a:pt x="175260" y="1455420"/>
                    <a:pt x="172720" y="1459230"/>
                    <a:pt x="173990" y="1461770"/>
                  </a:cubicBezTo>
                  <a:cubicBezTo>
                    <a:pt x="179070" y="1468120"/>
                    <a:pt x="187960" y="1471930"/>
                    <a:pt x="189230" y="1479550"/>
                  </a:cubicBezTo>
                  <a:cubicBezTo>
                    <a:pt x="196850" y="1501140"/>
                    <a:pt x="210820" y="1497330"/>
                    <a:pt x="226060" y="1492250"/>
                  </a:cubicBezTo>
                  <a:lnTo>
                    <a:pt x="233680" y="1503680"/>
                  </a:lnTo>
                  <a:cubicBezTo>
                    <a:pt x="236220" y="1502410"/>
                    <a:pt x="238760" y="1499870"/>
                    <a:pt x="240030" y="1498600"/>
                  </a:cubicBezTo>
                  <a:cubicBezTo>
                    <a:pt x="241300" y="1506220"/>
                    <a:pt x="254000" y="1515110"/>
                    <a:pt x="257810" y="1510030"/>
                  </a:cubicBezTo>
                  <a:cubicBezTo>
                    <a:pt x="266700" y="1497330"/>
                    <a:pt x="276860" y="1504950"/>
                    <a:pt x="287020" y="1506220"/>
                  </a:cubicBezTo>
                  <a:cubicBezTo>
                    <a:pt x="292100" y="1507490"/>
                    <a:pt x="299720" y="1508760"/>
                    <a:pt x="302260" y="1506220"/>
                  </a:cubicBezTo>
                  <a:cubicBezTo>
                    <a:pt x="308610" y="1499870"/>
                    <a:pt x="327660" y="1506220"/>
                    <a:pt x="322580" y="1488440"/>
                  </a:cubicBezTo>
                  <a:cubicBezTo>
                    <a:pt x="321310" y="1484630"/>
                    <a:pt x="316230" y="1480820"/>
                    <a:pt x="311150" y="1477010"/>
                  </a:cubicBezTo>
                  <a:lnTo>
                    <a:pt x="347980" y="1477010"/>
                  </a:lnTo>
                  <a:cubicBezTo>
                    <a:pt x="349250" y="1480820"/>
                    <a:pt x="349250" y="1485900"/>
                    <a:pt x="350520" y="1489710"/>
                  </a:cubicBezTo>
                  <a:cubicBezTo>
                    <a:pt x="344170" y="1490980"/>
                    <a:pt x="337820" y="1492250"/>
                    <a:pt x="331470" y="1494790"/>
                  </a:cubicBezTo>
                  <a:cubicBezTo>
                    <a:pt x="331470" y="1496060"/>
                    <a:pt x="332740" y="1497330"/>
                    <a:pt x="332740" y="1499870"/>
                  </a:cubicBezTo>
                  <a:cubicBezTo>
                    <a:pt x="335280" y="1499870"/>
                    <a:pt x="339090" y="1498600"/>
                    <a:pt x="341630" y="1498600"/>
                  </a:cubicBezTo>
                  <a:cubicBezTo>
                    <a:pt x="351790" y="1502410"/>
                    <a:pt x="365760" y="1492250"/>
                    <a:pt x="374650" y="1504950"/>
                  </a:cubicBezTo>
                  <a:cubicBezTo>
                    <a:pt x="391160" y="1527810"/>
                    <a:pt x="420370" y="1534160"/>
                    <a:pt x="447040" y="1521460"/>
                  </a:cubicBezTo>
                  <a:cubicBezTo>
                    <a:pt x="449580" y="1520190"/>
                    <a:pt x="454660" y="1524000"/>
                    <a:pt x="458470" y="1525270"/>
                  </a:cubicBezTo>
                  <a:cubicBezTo>
                    <a:pt x="459740" y="1525270"/>
                    <a:pt x="459740" y="1525270"/>
                    <a:pt x="461010" y="1526540"/>
                  </a:cubicBezTo>
                  <a:cubicBezTo>
                    <a:pt x="462280" y="1524000"/>
                    <a:pt x="462280" y="1521460"/>
                    <a:pt x="462280" y="1522730"/>
                  </a:cubicBezTo>
                  <a:cubicBezTo>
                    <a:pt x="471170" y="1522730"/>
                    <a:pt x="480060" y="1525270"/>
                    <a:pt x="488950" y="1524000"/>
                  </a:cubicBezTo>
                  <a:cubicBezTo>
                    <a:pt x="502920" y="1522730"/>
                    <a:pt x="516890" y="1517650"/>
                    <a:pt x="530860" y="1516380"/>
                  </a:cubicBezTo>
                  <a:cubicBezTo>
                    <a:pt x="552450" y="1513840"/>
                    <a:pt x="574040" y="1513840"/>
                    <a:pt x="595630" y="1508760"/>
                  </a:cubicBezTo>
                  <a:cubicBezTo>
                    <a:pt x="604520" y="1506220"/>
                    <a:pt x="610870" y="1507490"/>
                    <a:pt x="617220" y="1510030"/>
                  </a:cubicBezTo>
                  <a:cubicBezTo>
                    <a:pt x="577850" y="1526540"/>
                    <a:pt x="538480" y="1543050"/>
                    <a:pt x="499110" y="1558290"/>
                  </a:cubicBezTo>
                  <a:cubicBezTo>
                    <a:pt x="499110" y="1559560"/>
                    <a:pt x="500380" y="1560830"/>
                    <a:pt x="500380" y="1562100"/>
                  </a:cubicBezTo>
                  <a:cubicBezTo>
                    <a:pt x="502920" y="1562100"/>
                    <a:pt x="505460" y="1563370"/>
                    <a:pt x="510540" y="1564640"/>
                  </a:cubicBezTo>
                  <a:cubicBezTo>
                    <a:pt x="501650" y="1568450"/>
                    <a:pt x="497840" y="1569720"/>
                    <a:pt x="491490" y="1572260"/>
                  </a:cubicBezTo>
                  <a:cubicBezTo>
                    <a:pt x="502920" y="1579880"/>
                    <a:pt x="487680" y="1588770"/>
                    <a:pt x="494030" y="1598930"/>
                  </a:cubicBezTo>
                  <a:cubicBezTo>
                    <a:pt x="499110" y="1609090"/>
                    <a:pt x="495300" y="1624330"/>
                    <a:pt x="518160" y="1620520"/>
                  </a:cubicBezTo>
                  <a:cubicBezTo>
                    <a:pt x="495300" y="1631950"/>
                    <a:pt x="494030" y="1648460"/>
                    <a:pt x="509270" y="1666240"/>
                  </a:cubicBezTo>
                  <a:cubicBezTo>
                    <a:pt x="511810" y="1668780"/>
                    <a:pt x="513080" y="1673860"/>
                    <a:pt x="511810" y="1676400"/>
                  </a:cubicBezTo>
                  <a:cubicBezTo>
                    <a:pt x="509270" y="1685290"/>
                    <a:pt x="505460" y="1692910"/>
                    <a:pt x="502920" y="1699260"/>
                  </a:cubicBezTo>
                  <a:cubicBezTo>
                    <a:pt x="494030" y="1699260"/>
                    <a:pt x="488950" y="1697990"/>
                    <a:pt x="483870" y="1697990"/>
                  </a:cubicBezTo>
                  <a:cubicBezTo>
                    <a:pt x="471170" y="1699260"/>
                    <a:pt x="458470" y="1701800"/>
                    <a:pt x="445770" y="1704340"/>
                  </a:cubicBezTo>
                  <a:cubicBezTo>
                    <a:pt x="405130" y="1711960"/>
                    <a:pt x="363220" y="1719580"/>
                    <a:pt x="322580" y="1727200"/>
                  </a:cubicBezTo>
                  <a:cubicBezTo>
                    <a:pt x="288290" y="1733550"/>
                    <a:pt x="255270" y="1746250"/>
                    <a:pt x="220980" y="1748790"/>
                  </a:cubicBezTo>
                  <a:cubicBezTo>
                    <a:pt x="196850" y="1750060"/>
                    <a:pt x="175260" y="1762760"/>
                    <a:pt x="152400" y="1764030"/>
                  </a:cubicBezTo>
                  <a:cubicBezTo>
                    <a:pt x="137160" y="1765300"/>
                    <a:pt x="121920" y="1771650"/>
                    <a:pt x="107950" y="1778000"/>
                  </a:cubicBezTo>
                  <a:cubicBezTo>
                    <a:pt x="100330" y="1780540"/>
                    <a:pt x="93980" y="1786890"/>
                    <a:pt x="87630" y="1790700"/>
                  </a:cubicBezTo>
                  <a:cubicBezTo>
                    <a:pt x="86360" y="1790700"/>
                    <a:pt x="82550" y="1789430"/>
                    <a:pt x="81280" y="1790700"/>
                  </a:cubicBezTo>
                  <a:cubicBezTo>
                    <a:pt x="71120" y="1795780"/>
                    <a:pt x="62230" y="1800860"/>
                    <a:pt x="52070" y="1804670"/>
                  </a:cubicBezTo>
                  <a:cubicBezTo>
                    <a:pt x="44450" y="1808480"/>
                    <a:pt x="38100" y="1812290"/>
                    <a:pt x="30480" y="1816100"/>
                  </a:cubicBezTo>
                  <a:cubicBezTo>
                    <a:pt x="30480" y="1817370"/>
                    <a:pt x="31750" y="1818640"/>
                    <a:pt x="31750" y="1819910"/>
                  </a:cubicBezTo>
                  <a:cubicBezTo>
                    <a:pt x="29210" y="1819910"/>
                    <a:pt x="25400" y="1818640"/>
                    <a:pt x="21590" y="1817370"/>
                  </a:cubicBezTo>
                  <a:cubicBezTo>
                    <a:pt x="22860" y="1824990"/>
                    <a:pt x="24130" y="1830070"/>
                    <a:pt x="25400" y="1836420"/>
                  </a:cubicBezTo>
                  <a:cubicBezTo>
                    <a:pt x="24130" y="1836420"/>
                    <a:pt x="24130" y="1836420"/>
                    <a:pt x="22860" y="1837690"/>
                  </a:cubicBezTo>
                  <a:cubicBezTo>
                    <a:pt x="21590" y="1835150"/>
                    <a:pt x="20320" y="1832610"/>
                    <a:pt x="19050" y="1831340"/>
                  </a:cubicBezTo>
                  <a:cubicBezTo>
                    <a:pt x="7620" y="1844040"/>
                    <a:pt x="0" y="1855470"/>
                    <a:pt x="17780" y="1863090"/>
                  </a:cubicBezTo>
                  <a:cubicBezTo>
                    <a:pt x="16510" y="1869440"/>
                    <a:pt x="16510" y="1874520"/>
                    <a:pt x="16510" y="1878330"/>
                  </a:cubicBezTo>
                  <a:lnTo>
                    <a:pt x="20320" y="1905000"/>
                  </a:lnTo>
                  <a:cubicBezTo>
                    <a:pt x="21590" y="1916430"/>
                    <a:pt x="19050" y="1927860"/>
                    <a:pt x="33020" y="1931670"/>
                  </a:cubicBezTo>
                  <a:cubicBezTo>
                    <a:pt x="29210" y="1938020"/>
                    <a:pt x="29210" y="1967230"/>
                    <a:pt x="34290" y="1968500"/>
                  </a:cubicBezTo>
                  <a:cubicBezTo>
                    <a:pt x="43180" y="1972310"/>
                    <a:pt x="45720" y="1983740"/>
                    <a:pt x="53340" y="1988820"/>
                  </a:cubicBezTo>
                  <a:cubicBezTo>
                    <a:pt x="54610" y="1990090"/>
                    <a:pt x="55880" y="1992630"/>
                    <a:pt x="55880" y="1992630"/>
                  </a:cubicBezTo>
                  <a:cubicBezTo>
                    <a:pt x="45720" y="2004060"/>
                    <a:pt x="60960" y="1998980"/>
                    <a:pt x="63500" y="2004060"/>
                  </a:cubicBezTo>
                  <a:cubicBezTo>
                    <a:pt x="60960" y="2010410"/>
                    <a:pt x="55880" y="2016760"/>
                    <a:pt x="54610" y="2024380"/>
                  </a:cubicBezTo>
                  <a:cubicBezTo>
                    <a:pt x="53340" y="2032000"/>
                    <a:pt x="54610" y="2038350"/>
                    <a:pt x="66040" y="2034540"/>
                  </a:cubicBezTo>
                  <a:cubicBezTo>
                    <a:pt x="64770" y="2045970"/>
                    <a:pt x="63500" y="2056130"/>
                    <a:pt x="62230" y="2067560"/>
                  </a:cubicBezTo>
                  <a:cubicBezTo>
                    <a:pt x="63500" y="2067560"/>
                    <a:pt x="64770" y="2066290"/>
                    <a:pt x="64770" y="2066290"/>
                  </a:cubicBezTo>
                  <a:cubicBezTo>
                    <a:pt x="68580" y="2075180"/>
                    <a:pt x="71120" y="2082800"/>
                    <a:pt x="74930" y="2090420"/>
                  </a:cubicBezTo>
                  <a:cubicBezTo>
                    <a:pt x="81280" y="2090420"/>
                    <a:pt x="87630" y="2091690"/>
                    <a:pt x="95250" y="2092960"/>
                  </a:cubicBezTo>
                  <a:lnTo>
                    <a:pt x="95250" y="2096770"/>
                  </a:lnTo>
                  <a:cubicBezTo>
                    <a:pt x="91440" y="2098040"/>
                    <a:pt x="87630" y="2099310"/>
                    <a:pt x="83820" y="2100580"/>
                  </a:cubicBezTo>
                  <a:cubicBezTo>
                    <a:pt x="85090" y="2101850"/>
                    <a:pt x="87630" y="2101850"/>
                    <a:pt x="87630" y="2101850"/>
                  </a:cubicBezTo>
                  <a:cubicBezTo>
                    <a:pt x="88900" y="2120900"/>
                    <a:pt x="105410" y="2118360"/>
                    <a:pt x="116840" y="2123440"/>
                  </a:cubicBezTo>
                  <a:cubicBezTo>
                    <a:pt x="121920" y="2125980"/>
                    <a:pt x="128270" y="2127250"/>
                    <a:pt x="132080" y="2125980"/>
                  </a:cubicBezTo>
                  <a:cubicBezTo>
                    <a:pt x="139700" y="2122170"/>
                    <a:pt x="144780" y="2123440"/>
                    <a:pt x="144780" y="2131060"/>
                  </a:cubicBezTo>
                  <a:cubicBezTo>
                    <a:pt x="144780" y="2134870"/>
                    <a:pt x="142240" y="2139950"/>
                    <a:pt x="140970" y="2142490"/>
                  </a:cubicBezTo>
                  <a:cubicBezTo>
                    <a:pt x="149860" y="2142490"/>
                    <a:pt x="163830" y="2146300"/>
                    <a:pt x="171450" y="2141220"/>
                  </a:cubicBezTo>
                  <a:cubicBezTo>
                    <a:pt x="189230" y="2129790"/>
                    <a:pt x="205740" y="2139950"/>
                    <a:pt x="222250" y="2136140"/>
                  </a:cubicBezTo>
                  <a:cubicBezTo>
                    <a:pt x="231140" y="2133600"/>
                    <a:pt x="238760" y="2133600"/>
                    <a:pt x="251460" y="2131060"/>
                  </a:cubicBezTo>
                  <a:cubicBezTo>
                    <a:pt x="257810" y="2136140"/>
                    <a:pt x="264160" y="2134870"/>
                    <a:pt x="265430" y="2128520"/>
                  </a:cubicBezTo>
                  <a:cubicBezTo>
                    <a:pt x="275590" y="2128520"/>
                    <a:pt x="284480" y="2128520"/>
                    <a:pt x="293370" y="2127250"/>
                  </a:cubicBezTo>
                  <a:cubicBezTo>
                    <a:pt x="307340" y="2124710"/>
                    <a:pt x="320040" y="2120900"/>
                    <a:pt x="334010" y="2119630"/>
                  </a:cubicBezTo>
                  <a:cubicBezTo>
                    <a:pt x="342900" y="2118360"/>
                    <a:pt x="353060" y="2120900"/>
                    <a:pt x="363220" y="2119630"/>
                  </a:cubicBezTo>
                  <a:cubicBezTo>
                    <a:pt x="368300" y="2118360"/>
                    <a:pt x="372110" y="2110740"/>
                    <a:pt x="377190" y="2106930"/>
                  </a:cubicBezTo>
                  <a:cubicBezTo>
                    <a:pt x="382270" y="2119630"/>
                    <a:pt x="392430" y="2120900"/>
                    <a:pt x="408940" y="2112010"/>
                  </a:cubicBezTo>
                  <a:cubicBezTo>
                    <a:pt x="402590" y="2106930"/>
                    <a:pt x="394970" y="2103120"/>
                    <a:pt x="388620" y="2099310"/>
                  </a:cubicBezTo>
                  <a:cubicBezTo>
                    <a:pt x="394970" y="2096770"/>
                    <a:pt x="400050" y="2092960"/>
                    <a:pt x="405130" y="2091690"/>
                  </a:cubicBezTo>
                  <a:cubicBezTo>
                    <a:pt x="410210" y="2091690"/>
                    <a:pt x="414020" y="2092960"/>
                    <a:pt x="417830" y="2092960"/>
                  </a:cubicBezTo>
                  <a:cubicBezTo>
                    <a:pt x="421640" y="2092960"/>
                    <a:pt x="425450" y="2092960"/>
                    <a:pt x="429260" y="2091690"/>
                  </a:cubicBezTo>
                  <a:cubicBezTo>
                    <a:pt x="433070" y="2090420"/>
                    <a:pt x="435610" y="2089150"/>
                    <a:pt x="438150" y="2086610"/>
                  </a:cubicBezTo>
                  <a:cubicBezTo>
                    <a:pt x="438150" y="2090420"/>
                    <a:pt x="439420" y="2095500"/>
                    <a:pt x="439420" y="2099310"/>
                  </a:cubicBezTo>
                  <a:cubicBezTo>
                    <a:pt x="439420" y="2103120"/>
                    <a:pt x="436880" y="2106930"/>
                    <a:pt x="435610" y="2110740"/>
                  </a:cubicBezTo>
                  <a:cubicBezTo>
                    <a:pt x="439420" y="2110740"/>
                    <a:pt x="443230" y="2110740"/>
                    <a:pt x="448310" y="2109470"/>
                  </a:cubicBezTo>
                  <a:cubicBezTo>
                    <a:pt x="453390" y="2117090"/>
                    <a:pt x="439420" y="2133600"/>
                    <a:pt x="458470" y="2134870"/>
                  </a:cubicBezTo>
                  <a:cubicBezTo>
                    <a:pt x="457200" y="2139950"/>
                    <a:pt x="455930" y="2143760"/>
                    <a:pt x="454660" y="2148840"/>
                  </a:cubicBezTo>
                  <a:cubicBezTo>
                    <a:pt x="462280" y="2148840"/>
                    <a:pt x="469900" y="2150110"/>
                    <a:pt x="481330" y="2151380"/>
                  </a:cubicBezTo>
                  <a:cubicBezTo>
                    <a:pt x="476250" y="2157730"/>
                    <a:pt x="472440" y="2162810"/>
                    <a:pt x="467360" y="2167890"/>
                  </a:cubicBezTo>
                  <a:cubicBezTo>
                    <a:pt x="471170" y="2166620"/>
                    <a:pt x="474980" y="2166620"/>
                    <a:pt x="482600" y="2165350"/>
                  </a:cubicBezTo>
                  <a:cubicBezTo>
                    <a:pt x="466090" y="2180590"/>
                    <a:pt x="483870" y="2181860"/>
                    <a:pt x="490220" y="2190750"/>
                  </a:cubicBezTo>
                  <a:cubicBezTo>
                    <a:pt x="494030" y="2180590"/>
                    <a:pt x="496570" y="2174240"/>
                    <a:pt x="497840" y="2169160"/>
                  </a:cubicBezTo>
                  <a:cubicBezTo>
                    <a:pt x="504190" y="2175510"/>
                    <a:pt x="511810" y="2183130"/>
                    <a:pt x="519430" y="2192020"/>
                  </a:cubicBezTo>
                  <a:cubicBezTo>
                    <a:pt x="520700" y="2192020"/>
                    <a:pt x="523240" y="2189480"/>
                    <a:pt x="524510" y="2190750"/>
                  </a:cubicBezTo>
                  <a:cubicBezTo>
                    <a:pt x="538480" y="2197100"/>
                    <a:pt x="544830" y="2190750"/>
                    <a:pt x="549910" y="2178050"/>
                  </a:cubicBezTo>
                  <a:cubicBezTo>
                    <a:pt x="551180" y="2175510"/>
                    <a:pt x="557530" y="2174240"/>
                    <a:pt x="558800" y="2172970"/>
                  </a:cubicBezTo>
                  <a:cubicBezTo>
                    <a:pt x="556260" y="2180590"/>
                    <a:pt x="552450" y="2188210"/>
                    <a:pt x="548640" y="2197100"/>
                  </a:cubicBezTo>
                  <a:cubicBezTo>
                    <a:pt x="533400" y="2199640"/>
                    <a:pt x="515620" y="2203450"/>
                    <a:pt x="497840" y="2207260"/>
                  </a:cubicBezTo>
                  <a:cubicBezTo>
                    <a:pt x="481330" y="2211070"/>
                    <a:pt x="464820" y="2217420"/>
                    <a:pt x="447040" y="2219960"/>
                  </a:cubicBezTo>
                  <a:cubicBezTo>
                    <a:pt x="422910" y="2223770"/>
                    <a:pt x="398780" y="2226310"/>
                    <a:pt x="373380" y="2230120"/>
                  </a:cubicBezTo>
                  <a:cubicBezTo>
                    <a:pt x="344170" y="2235200"/>
                    <a:pt x="314960" y="2240280"/>
                    <a:pt x="285750" y="2246630"/>
                  </a:cubicBezTo>
                  <a:cubicBezTo>
                    <a:pt x="261620" y="2251710"/>
                    <a:pt x="238760" y="2259330"/>
                    <a:pt x="214630" y="2264410"/>
                  </a:cubicBezTo>
                  <a:cubicBezTo>
                    <a:pt x="198120" y="2268220"/>
                    <a:pt x="181610" y="2269490"/>
                    <a:pt x="166370" y="2275840"/>
                  </a:cubicBezTo>
                  <a:cubicBezTo>
                    <a:pt x="151130" y="2282190"/>
                    <a:pt x="129540" y="2280920"/>
                    <a:pt x="124460" y="2302510"/>
                  </a:cubicBezTo>
                  <a:cubicBezTo>
                    <a:pt x="115570" y="2297430"/>
                    <a:pt x="109220" y="2299970"/>
                    <a:pt x="107950" y="2308860"/>
                  </a:cubicBezTo>
                  <a:cubicBezTo>
                    <a:pt x="107950" y="2311400"/>
                    <a:pt x="106680" y="2313940"/>
                    <a:pt x="104140" y="2313940"/>
                  </a:cubicBezTo>
                  <a:cubicBezTo>
                    <a:pt x="90170" y="2317750"/>
                    <a:pt x="93980" y="2325370"/>
                    <a:pt x="100330" y="2332990"/>
                  </a:cubicBezTo>
                  <a:cubicBezTo>
                    <a:pt x="107950" y="2341880"/>
                    <a:pt x="107950" y="2350770"/>
                    <a:pt x="106680" y="2360930"/>
                  </a:cubicBezTo>
                  <a:cubicBezTo>
                    <a:pt x="104140" y="2374900"/>
                    <a:pt x="101600" y="2390140"/>
                    <a:pt x="99060" y="2404110"/>
                  </a:cubicBezTo>
                  <a:cubicBezTo>
                    <a:pt x="99060" y="2407920"/>
                    <a:pt x="102870" y="2411730"/>
                    <a:pt x="105410" y="2415540"/>
                  </a:cubicBezTo>
                  <a:lnTo>
                    <a:pt x="109220" y="2423160"/>
                  </a:lnTo>
                  <a:lnTo>
                    <a:pt x="109220" y="2444750"/>
                  </a:lnTo>
                  <a:cubicBezTo>
                    <a:pt x="114300" y="2444750"/>
                    <a:pt x="120650" y="2443480"/>
                    <a:pt x="127000" y="2443480"/>
                  </a:cubicBezTo>
                  <a:cubicBezTo>
                    <a:pt x="127000" y="2443480"/>
                    <a:pt x="127000" y="2444750"/>
                    <a:pt x="128270" y="2444750"/>
                  </a:cubicBezTo>
                  <a:cubicBezTo>
                    <a:pt x="124460" y="2446020"/>
                    <a:pt x="121920" y="2447290"/>
                    <a:pt x="118110" y="2449830"/>
                  </a:cubicBezTo>
                  <a:cubicBezTo>
                    <a:pt x="125730" y="2458720"/>
                    <a:pt x="111760" y="2481580"/>
                    <a:pt x="142240" y="2476500"/>
                  </a:cubicBezTo>
                  <a:cubicBezTo>
                    <a:pt x="133350" y="2484120"/>
                    <a:pt x="128270" y="2489200"/>
                    <a:pt x="124460" y="2491740"/>
                  </a:cubicBezTo>
                  <a:cubicBezTo>
                    <a:pt x="127000" y="2498090"/>
                    <a:pt x="129540" y="2501900"/>
                    <a:pt x="130810" y="2505710"/>
                  </a:cubicBezTo>
                  <a:cubicBezTo>
                    <a:pt x="125730" y="2509520"/>
                    <a:pt x="121920" y="2513330"/>
                    <a:pt x="118110" y="2515870"/>
                  </a:cubicBezTo>
                  <a:cubicBezTo>
                    <a:pt x="123190" y="2520950"/>
                    <a:pt x="128270" y="2524760"/>
                    <a:pt x="130810" y="2528570"/>
                  </a:cubicBezTo>
                  <a:cubicBezTo>
                    <a:pt x="135890" y="2523490"/>
                    <a:pt x="140970" y="2518410"/>
                    <a:pt x="146050" y="2518410"/>
                  </a:cubicBezTo>
                  <a:cubicBezTo>
                    <a:pt x="151130" y="2518410"/>
                    <a:pt x="157480" y="2527300"/>
                    <a:pt x="163830" y="2532380"/>
                  </a:cubicBezTo>
                  <a:cubicBezTo>
                    <a:pt x="163830" y="2533650"/>
                    <a:pt x="160020" y="2534920"/>
                    <a:pt x="158750" y="2534920"/>
                  </a:cubicBezTo>
                  <a:cubicBezTo>
                    <a:pt x="149860" y="2524760"/>
                    <a:pt x="140970" y="2523490"/>
                    <a:pt x="132080" y="2534920"/>
                  </a:cubicBezTo>
                  <a:cubicBezTo>
                    <a:pt x="132080" y="2534920"/>
                    <a:pt x="130810" y="2534920"/>
                    <a:pt x="130810" y="2533650"/>
                  </a:cubicBezTo>
                  <a:cubicBezTo>
                    <a:pt x="130810" y="2532380"/>
                    <a:pt x="130810" y="2532380"/>
                    <a:pt x="129540" y="2531110"/>
                  </a:cubicBezTo>
                  <a:cubicBezTo>
                    <a:pt x="124460" y="2536190"/>
                    <a:pt x="125730" y="2540000"/>
                    <a:pt x="132080" y="2543810"/>
                  </a:cubicBezTo>
                  <a:cubicBezTo>
                    <a:pt x="140970" y="2548890"/>
                    <a:pt x="139700" y="2552700"/>
                    <a:pt x="134620" y="2559050"/>
                  </a:cubicBezTo>
                  <a:cubicBezTo>
                    <a:pt x="137160" y="2560320"/>
                    <a:pt x="140970" y="2562860"/>
                    <a:pt x="140970" y="2564130"/>
                  </a:cubicBezTo>
                  <a:cubicBezTo>
                    <a:pt x="140970" y="2570480"/>
                    <a:pt x="153670" y="2574290"/>
                    <a:pt x="143510" y="2581910"/>
                  </a:cubicBezTo>
                  <a:cubicBezTo>
                    <a:pt x="148590" y="2588260"/>
                    <a:pt x="151130" y="2594610"/>
                    <a:pt x="162560" y="2597150"/>
                  </a:cubicBezTo>
                  <a:cubicBezTo>
                    <a:pt x="172720" y="2599690"/>
                    <a:pt x="175260" y="2594610"/>
                    <a:pt x="181610" y="2593340"/>
                  </a:cubicBezTo>
                  <a:cubicBezTo>
                    <a:pt x="187960" y="2592070"/>
                    <a:pt x="195580" y="2595880"/>
                    <a:pt x="201930" y="2597150"/>
                  </a:cubicBezTo>
                  <a:cubicBezTo>
                    <a:pt x="204470" y="2597150"/>
                    <a:pt x="207010" y="2593340"/>
                    <a:pt x="207010" y="2592070"/>
                  </a:cubicBezTo>
                  <a:cubicBezTo>
                    <a:pt x="215900" y="2593340"/>
                    <a:pt x="224790" y="2595880"/>
                    <a:pt x="232410" y="2594610"/>
                  </a:cubicBezTo>
                  <a:cubicBezTo>
                    <a:pt x="243840" y="2593340"/>
                    <a:pt x="250190" y="2597150"/>
                    <a:pt x="251460" y="2607310"/>
                  </a:cubicBezTo>
                  <a:cubicBezTo>
                    <a:pt x="252730" y="2618740"/>
                    <a:pt x="259080" y="2620010"/>
                    <a:pt x="267970" y="2618740"/>
                  </a:cubicBezTo>
                  <a:cubicBezTo>
                    <a:pt x="275590" y="2617470"/>
                    <a:pt x="281940" y="2614930"/>
                    <a:pt x="289560" y="2613660"/>
                  </a:cubicBezTo>
                  <a:cubicBezTo>
                    <a:pt x="285750" y="2609850"/>
                    <a:pt x="280670" y="2606040"/>
                    <a:pt x="274320" y="2600960"/>
                  </a:cubicBezTo>
                  <a:cubicBezTo>
                    <a:pt x="280670" y="2599690"/>
                    <a:pt x="287020" y="2597150"/>
                    <a:pt x="292100" y="2597150"/>
                  </a:cubicBezTo>
                  <a:cubicBezTo>
                    <a:pt x="302260" y="2595880"/>
                    <a:pt x="311150" y="2594610"/>
                    <a:pt x="321310" y="2594610"/>
                  </a:cubicBezTo>
                  <a:cubicBezTo>
                    <a:pt x="325120" y="2594610"/>
                    <a:pt x="328930" y="2597150"/>
                    <a:pt x="332740" y="2600960"/>
                  </a:cubicBezTo>
                  <a:cubicBezTo>
                    <a:pt x="316230" y="2600960"/>
                    <a:pt x="300990" y="2600960"/>
                    <a:pt x="289560" y="2613660"/>
                  </a:cubicBezTo>
                  <a:cubicBezTo>
                    <a:pt x="293370" y="2614930"/>
                    <a:pt x="298450" y="2616200"/>
                    <a:pt x="302260" y="2616200"/>
                  </a:cubicBezTo>
                  <a:cubicBezTo>
                    <a:pt x="323850" y="2614930"/>
                    <a:pt x="346710" y="2613660"/>
                    <a:pt x="368300" y="2612390"/>
                  </a:cubicBezTo>
                  <a:cubicBezTo>
                    <a:pt x="389890" y="2611120"/>
                    <a:pt x="410210" y="2608580"/>
                    <a:pt x="433070" y="2607310"/>
                  </a:cubicBezTo>
                  <a:cubicBezTo>
                    <a:pt x="439420" y="2633980"/>
                    <a:pt x="445770" y="2659380"/>
                    <a:pt x="450850" y="2684780"/>
                  </a:cubicBezTo>
                  <a:cubicBezTo>
                    <a:pt x="448310" y="2686050"/>
                    <a:pt x="445770" y="2687320"/>
                    <a:pt x="443230" y="2687320"/>
                  </a:cubicBezTo>
                  <a:cubicBezTo>
                    <a:pt x="447040" y="2692400"/>
                    <a:pt x="452120" y="2697480"/>
                    <a:pt x="453390" y="2702560"/>
                  </a:cubicBezTo>
                  <a:cubicBezTo>
                    <a:pt x="454660" y="2710180"/>
                    <a:pt x="453390" y="2717800"/>
                    <a:pt x="453390" y="2722880"/>
                  </a:cubicBezTo>
                  <a:cubicBezTo>
                    <a:pt x="462280" y="2725420"/>
                    <a:pt x="467360" y="2726690"/>
                    <a:pt x="473710" y="2727960"/>
                  </a:cubicBezTo>
                  <a:cubicBezTo>
                    <a:pt x="472440" y="2727960"/>
                    <a:pt x="471170" y="2729230"/>
                    <a:pt x="468630" y="2729230"/>
                  </a:cubicBezTo>
                  <a:cubicBezTo>
                    <a:pt x="469900" y="2738120"/>
                    <a:pt x="472440" y="2748280"/>
                    <a:pt x="473710" y="2760980"/>
                  </a:cubicBezTo>
                  <a:lnTo>
                    <a:pt x="494030" y="2760980"/>
                  </a:lnTo>
                  <a:cubicBezTo>
                    <a:pt x="497840" y="2760980"/>
                    <a:pt x="501650" y="2763520"/>
                    <a:pt x="502920" y="2764790"/>
                  </a:cubicBezTo>
                  <a:cubicBezTo>
                    <a:pt x="508000" y="2780030"/>
                    <a:pt x="519430" y="2785110"/>
                    <a:pt x="534670" y="2781300"/>
                  </a:cubicBezTo>
                  <a:cubicBezTo>
                    <a:pt x="541020" y="2780030"/>
                    <a:pt x="548640" y="2780030"/>
                    <a:pt x="554990" y="2780030"/>
                  </a:cubicBezTo>
                  <a:lnTo>
                    <a:pt x="570230" y="2780030"/>
                  </a:lnTo>
                  <a:cubicBezTo>
                    <a:pt x="575310" y="2780030"/>
                    <a:pt x="580390" y="2778760"/>
                    <a:pt x="585470" y="2777490"/>
                  </a:cubicBezTo>
                  <a:cubicBezTo>
                    <a:pt x="586740" y="2773680"/>
                    <a:pt x="586740" y="2769870"/>
                    <a:pt x="588010" y="2764790"/>
                  </a:cubicBezTo>
                  <a:cubicBezTo>
                    <a:pt x="591820" y="2764790"/>
                    <a:pt x="594360" y="2763520"/>
                    <a:pt x="598170" y="2763520"/>
                  </a:cubicBezTo>
                  <a:cubicBezTo>
                    <a:pt x="622300" y="2760980"/>
                    <a:pt x="647700" y="2757170"/>
                    <a:pt x="673100" y="2754630"/>
                  </a:cubicBezTo>
                  <a:cubicBezTo>
                    <a:pt x="673100" y="2754630"/>
                    <a:pt x="674370" y="2757170"/>
                    <a:pt x="675640" y="2760980"/>
                  </a:cubicBezTo>
                  <a:cubicBezTo>
                    <a:pt x="671830" y="2762250"/>
                    <a:pt x="669290" y="2763520"/>
                    <a:pt x="666750" y="2764790"/>
                  </a:cubicBezTo>
                  <a:cubicBezTo>
                    <a:pt x="676910" y="2774950"/>
                    <a:pt x="690880" y="2776220"/>
                    <a:pt x="699770" y="2768600"/>
                  </a:cubicBezTo>
                  <a:cubicBezTo>
                    <a:pt x="694690" y="2764790"/>
                    <a:pt x="690880" y="2762250"/>
                    <a:pt x="684530" y="2758440"/>
                  </a:cubicBezTo>
                  <a:lnTo>
                    <a:pt x="688340" y="2754630"/>
                  </a:lnTo>
                  <a:lnTo>
                    <a:pt x="698500" y="2754630"/>
                  </a:lnTo>
                  <a:lnTo>
                    <a:pt x="698500" y="2753360"/>
                  </a:lnTo>
                  <a:cubicBezTo>
                    <a:pt x="703580" y="2754630"/>
                    <a:pt x="707390" y="2757170"/>
                    <a:pt x="712470" y="2753360"/>
                  </a:cubicBezTo>
                  <a:lnTo>
                    <a:pt x="717550" y="2753360"/>
                  </a:lnTo>
                  <a:lnTo>
                    <a:pt x="762000" y="2755900"/>
                  </a:lnTo>
                  <a:cubicBezTo>
                    <a:pt x="767080" y="2755900"/>
                    <a:pt x="769620" y="2754630"/>
                    <a:pt x="772160" y="2752090"/>
                  </a:cubicBezTo>
                  <a:cubicBezTo>
                    <a:pt x="778510" y="2762250"/>
                    <a:pt x="783590" y="2771140"/>
                    <a:pt x="789940" y="2782570"/>
                  </a:cubicBezTo>
                  <a:cubicBezTo>
                    <a:pt x="788670" y="2782570"/>
                    <a:pt x="786130" y="2783840"/>
                    <a:pt x="783590" y="2783840"/>
                  </a:cubicBezTo>
                  <a:cubicBezTo>
                    <a:pt x="800100" y="2810510"/>
                    <a:pt x="810260" y="2838450"/>
                    <a:pt x="795020" y="2868930"/>
                  </a:cubicBezTo>
                  <a:cubicBezTo>
                    <a:pt x="796290" y="2879090"/>
                    <a:pt x="798830" y="2889250"/>
                    <a:pt x="800100" y="2901950"/>
                  </a:cubicBezTo>
                  <a:lnTo>
                    <a:pt x="812800" y="2901950"/>
                  </a:lnTo>
                  <a:cubicBezTo>
                    <a:pt x="810260" y="2908300"/>
                    <a:pt x="807720" y="2912110"/>
                    <a:pt x="806450" y="2915920"/>
                  </a:cubicBezTo>
                  <a:cubicBezTo>
                    <a:pt x="806450" y="2922270"/>
                    <a:pt x="820420" y="2924810"/>
                    <a:pt x="810260" y="2933700"/>
                  </a:cubicBezTo>
                  <a:lnTo>
                    <a:pt x="812800" y="2938780"/>
                  </a:lnTo>
                  <a:cubicBezTo>
                    <a:pt x="825500" y="2955290"/>
                    <a:pt x="839470" y="2970530"/>
                    <a:pt x="853440" y="2989580"/>
                  </a:cubicBezTo>
                  <a:cubicBezTo>
                    <a:pt x="843280" y="2994660"/>
                    <a:pt x="834390" y="2999740"/>
                    <a:pt x="822960" y="3004820"/>
                  </a:cubicBezTo>
                  <a:cubicBezTo>
                    <a:pt x="834390" y="3006090"/>
                    <a:pt x="835660" y="3012440"/>
                    <a:pt x="831850" y="3021330"/>
                  </a:cubicBezTo>
                  <a:cubicBezTo>
                    <a:pt x="830580" y="3023870"/>
                    <a:pt x="833120" y="3030220"/>
                    <a:pt x="834390" y="3031490"/>
                  </a:cubicBezTo>
                  <a:cubicBezTo>
                    <a:pt x="848360" y="3035300"/>
                    <a:pt x="861060" y="3049270"/>
                    <a:pt x="877570" y="3044190"/>
                  </a:cubicBezTo>
                  <a:cubicBezTo>
                    <a:pt x="877570" y="3046730"/>
                    <a:pt x="876300" y="3050540"/>
                    <a:pt x="875030" y="3051810"/>
                  </a:cubicBezTo>
                  <a:cubicBezTo>
                    <a:pt x="864870" y="3056890"/>
                    <a:pt x="854710" y="3060700"/>
                    <a:pt x="844550" y="3065780"/>
                  </a:cubicBezTo>
                  <a:lnTo>
                    <a:pt x="859790" y="3073400"/>
                  </a:lnTo>
                  <a:cubicBezTo>
                    <a:pt x="862330" y="3069590"/>
                    <a:pt x="863600" y="3065780"/>
                    <a:pt x="866140" y="3061970"/>
                  </a:cubicBezTo>
                  <a:cubicBezTo>
                    <a:pt x="873760" y="3065780"/>
                    <a:pt x="880110" y="3068320"/>
                    <a:pt x="887730" y="3072130"/>
                  </a:cubicBezTo>
                  <a:cubicBezTo>
                    <a:pt x="883920" y="3074670"/>
                    <a:pt x="881380" y="3075940"/>
                    <a:pt x="878840" y="3077210"/>
                  </a:cubicBezTo>
                  <a:cubicBezTo>
                    <a:pt x="881380" y="3078480"/>
                    <a:pt x="883920" y="3081020"/>
                    <a:pt x="887730" y="3082290"/>
                  </a:cubicBezTo>
                  <a:cubicBezTo>
                    <a:pt x="891540" y="3083560"/>
                    <a:pt x="895350" y="3082290"/>
                    <a:pt x="897890" y="3083560"/>
                  </a:cubicBezTo>
                  <a:cubicBezTo>
                    <a:pt x="904240" y="3077210"/>
                    <a:pt x="909320" y="3069590"/>
                    <a:pt x="915670" y="3065780"/>
                  </a:cubicBezTo>
                  <a:cubicBezTo>
                    <a:pt x="923290" y="3061970"/>
                    <a:pt x="1130300" y="3040380"/>
                    <a:pt x="1137920" y="3039110"/>
                  </a:cubicBezTo>
                  <a:cubicBezTo>
                    <a:pt x="1148080" y="3037840"/>
                    <a:pt x="1159510" y="3039110"/>
                    <a:pt x="1169670" y="3040380"/>
                  </a:cubicBezTo>
                  <a:lnTo>
                    <a:pt x="1143000" y="3051810"/>
                  </a:lnTo>
                  <a:lnTo>
                    <a:pt x="1146810" y="3059430"/>
                  </a:lnTo>
                  <a:cubicBezTo>
                    <a:pt x="1159510" y="3058160"/>
                    <a:pt x="1169670" y="3058160"/>
                    <a:pt x="1179830" y="3055620"/>
                  </a:cubicBezTo>
                  <a:cubicBezTo>
                    <a:pt x="1186180" y="3054350"/>
                    <a:pt x="1196340" y="3055620"/>
                    <a:pt x="1197610" y="3045460"/>
                  </a:cubicBezTo>
                  <a:cubicBezTo>
                    <a:pt x="1206500" y="3051810"/>
                    <a:pt x="1215390" y="3053080"/>
                    <a:pt x="1226820" y="3048000"/>
                  </a:cubicBezTo>
                  <a:cubicBezTo>
                    <a:pt x="1233170" y="3045460"/>
                    <a:pt x="1240790" y="3045460"/>
                    <a:pt x="1247140" y="3044190"/>
                  </a:cubicBezTo>
                  <a:cubicBezTo>
                    <a:pt x="1262380" y="3042920"/>
                    <a:pt x="1277620" y="3041650"/>
                    <a:pt x="1292860" y="3039110"/>
                  </a:cubicBezTo>
                  <a:lnTo>
                    <a:pt x="1308100" y="3039110"/>
                  </a:lnTo>
                  <a:cubicBezTo>
                    <a:pt x="1309370" y="3036570"/>
                    <a:pt x="1309370" y="3032760"/>
                    <a:pt x="1309370" y="3032760"/>
                  </a:cubicBezTo>
                  <a:cubicBezTo>
                    <a:pt x="1323340" y="3032760"/>
                    <a:pt x="1334770" y="3034030"/>
                    <a:pt x="1347470" y="3034030"/>
                  </a:cubicBezTo>
                  <a:cubicBezTo>
                    <a:pt x="1361440" y="3034030"/>
                    <a:pt x="1367790" y="3025140"/>
                    <a:pt x="1362710" y="3011170"/>
                  </a:cubicBezTo>
                  <a:cubicBezTo>
                    <a:pt x="1366520" y="3011170"/>
                    <a:pt x="1371600" y="3012440"/>
                    <a:pt x="1374140" y="3012440"/>
                  </a:cubicBezTo>
                  <a:cubicBezTo>
                    <a:pt x="1375410" y="3017520"/>
                    <a:pt x="1374140" y="3023870"/>
                    <a:pt x="1376680" y="3025140"/>
                  </a:cubicBezTo>
                  <a:cubicBezTo>
                    <a:pt x="1380490" y="3027680"/>
                    <a:pt x="1386840" y="3027680"/>
                    <a:pt x="1391920" y="3026410"/>
                  </a:cubicBezTo>
                  <a:cubicBezTo>
                    <a:pt x="1398270" y="3025140"/>
                    <a:pt x="1405890" y="3018790"/>
                    <a:pt x="1408430" y="3021330"/>
                  </a:cubicBezTo>
                  <a:cubicBezTo>
                    <a:pt x="1421130" y="3031490"/>
                    <a:pt x="1430020" y="3022600"/>
                    <a:pt x="1436370" y="3017520"/>
                  </a:cubicBezTo>
                  <a:cubicBezTo>
                    <a:pt x="1441450" y="3018790"/>
                    <a:pt x="1443990" y="3022600"/>
                    <a:pt x="1446530" y="3021330"/>
                  </a:cubicBezTo>
                  <a:cubicBezTo>
                    <a:pt x="1452880" y="3020060"/>
                    <a:pt x="1460500" y="3018790"/>
                    <a:pt x="1466850" y="3017520"/>
                  </a:cubicBezTo>
                  <a:cubicBezTo>
                    <a:pt x="1480820" y="3013710"/>
                    <a:pt x="1496060" y="3011170"/>
                    <a:pt x="1510030" y="3011170"/>
                  </a:cubicBezTo>
                  <a:cubicBezTo>
                    <a:pt x="1529080" y="3009900"/>
                    <a:pt x="1546860" y="3004820"/>
                    <a:pt x="1565910" y="3003550"/>
                  </a:cubicBezTo>
                  <a:cubicBezTo>
                    <a:pt x="1574800" y="3002280"/>
                    <a:pt x="1583690" y="3004820"/>
                    <a:pt x="1592580" y="3006090"/>
                  </a:cubicBezTo>
                  <a:cubicBezTo>
                    <a:pt x="1595120" y="3006090"/>
                    <a:pt x="1598930" y="3006090"/>
                    <a:pt x="1598930" y="3004820"/>
                  </a:cubicBezTo>
                  <a:cubicBezTo>
                    <a:pt x="1598930" y="2992120"/>
                    <a:pt x="1619250" y="2998470"/>
                    <a:pt x="1616710" y="2984500"/>
                  </a:cubicBezTo>
                  <a:cubicBezTo>
                    <a:pt x="1619250" y="2985770"/>
                    <a:pt x="1621790" y="2985770"/>
                    <a:pt x="1623060" y="2988310"/>
                  </a:cubicBezTo>
                  <a:cubicBezTo>
                    <a:pt x="1626870" y="2992120"/>
                    <a:pt x="1629410" y="2995930"/>
                    <a:pt x="1633220" y="2999740"/>
                  </a:cubicBezTo>
                  <a:cubicBezTo>
                    <a:pt x="1633220" y="2994660"/>
                    <a:pt x="1633220" y="2990850"/>
                    <a:pt x="1631950" y="2985770"/>
                  </a:cubicBezTo>
                  <a:cubicBezTo>
                    <a:pt x="1644650" y="2992120"/>
                    <a:pt x="1657350" y="2998470"/>
                    <a:pt x="1666240" y="3003550"/>
                  </a:cubicBezTo>
                  <a:cubicBezTo>
                    <a:pt x="1675130" y="2997200"/>
                    <a:pt x="1682750" y="2994660"/>
                    <a:pt x="1687830" y="2988310"/>
                  </a:cubicBezTo>
                  <a:cubicBezTo>
                    <a:pt x="1692910" y="2980690"/>
                    <a:pt x="1691640" y="2979420"/>
                    <a:pt x="1700530" y="2985770"/>
                  </a:cubicBezTo>
                  <a:cubicBezTo>
                    <a:pt x="1699260" y="2987040"/>
                    <a:pt x="1696720" y="2988310"/>
                    <a:pt x="1694180" y="2990850"/>
                  </a:cubicBezTo>
                  <a:cubicBezTo>
                    <a:pt x="1709420" y="2987040"/>
                    <a:pt x="1723390" y="2979420"/>
                    <a:pt x="1738630" y="2980690"/>
                  </a:cubicBezTo>
                  <a:cubicBezTo>
                    <a:pt x="1753870" y="2980690"/>
                    <a:pt x="1769110" y="2983230"/>
                    <a:pt x="1783080" y="2974340"/>
                  </a:cubicBezTo>
                  <a:cubicBezTo>
                    <a:pt x="1784350" y="2978150"/>
                    <a:pt x="1784350" y="2981960"/>
                    <a:pt x="1786890" y="2983230"/>
                  </a:cubicBezTo>
                  <a:cubicBezTo>
                    <a:pt x="1790700" y="2985770"/>
                    <a:pt x="1797050" y="2987040"/>
                    <a:pt x="1798320" y="2985770"/>
                  </a:cubicBezTo>
                  <a:cubicBezTo>
                    <a:pt x="1805940" y="2974340"/>
                    <a:pt x="1818640" y="2975610"/>
                    <a:pt x="1826260" y="2981960"/>
                  </a:cubicBezTo>
                  <a:cubicBezTo>
                    <a:pt x="1836420" y="2989580"/>
                    <a:pt x="1842770" y="2983230"/>
                    <a:pt x="1851660" y="2981960"/>
                  </a:cubicBezTo>
                  <a:cubicBezTo>
                    <a:pt x="1844040" y="2978150"/>
                    <a:pt x="1837690" y="2974340"/>
                    <a:pt x="1831340" y="2971800"/>
                  </a:cubicBezTo>
                  <a:cubicBezTo>
                    <a:pt x="1832610" y="2970530"/>
                    <a:pt x="1832610" y="2969260"/>
                    <a:pt x="1833880" y="2967990"/>
                  </a:cubicBezTo>
                  <a:cubicBezTo>
                    <a:pt x="1837690" y="2969260"/>
                    <a:pt x="1842770" y="2970530"/>
                    <a:pt x="1846580" y="2973070"/>
                  </a:cubicBezTo>
                  <a:cubicBezTo>
                    <a:pt x="1847850" y="2967990"/>
                    <a:pt x="1850390" y="2964180"/>
                    <a:pt x="1851660" y="2960370"/>
                  </a:cubicBezTo>
                  <a:cubicBezTo>
                    <a:pt x="1864360" y="2966720"/>
                    <a:pt x="1875790" y="2971800"/>
                    <a:pt x="1889760" y="2962910"/>
                  </a:cubicBezTo>
                  <a:cubicBezTo>
                    <a:pt x="1892300" y="2961640"/>
                    <a:pt x="1902460" y="2954020"/>
                    <a:pt x="1899920" y="2966720"/>
                  </a:cubicBezTo>
                  <a:cubicBezTo>
                    <a:pt x="1893570" y="2970530"/>
                    <a:pt x="1887220" y="2974340"/>
                    <a:pt x="1880870" y="2976880"/>
                  </a:cubicBezTo>
                  <a:cubicBezTo>
                    <a:pt x="1880870" y="2978150"/>
                    <a:pt x="1882140" y="2978150"/>
                    <a:pt x="1882140" y="2979420"/>
                  </a:cubicBezTo>
                  <a:cubicBezTo>
                    <a:pt x="1889760" y="2978150"/>
                    <a:pt x="1898650" y="2976880"/>
                    <a:pt x="1907540" y="2975610"/>
                  </a:cubicBezTo>
                  <a:cubicBezTo>
                    <a:pt x="1905000" y="2971800"/>
                    <a:pt x="1903730" y="2969260"/>
                    <a:pt x="1902460" y="2966720"/>
                  </a:cubicBezTo>
                  <a:cubicBezTo>
                    <a:pt x="1911350" y="2967990"/>
                    <a:pt x="1921510" y="2969260"/>
                    <a:pt x="1930400" y="2967990"/>
                  </a:cubicBezTo>
                  <a:cubicBezTo>
                    <a:pt x="1949450" y="2966720"/>
                    <a:pt x="1963420" y="2947670"/>
                    <a:pt x="1986280" y="2955290"/>
                  </a:cubicBezTo>
                  <a:cubicBezTo>
                    <a:pt x="1993900" y="2957830"/>
                    <a:pt x="2011680" y="2955290"/>
                    <a:pt x="2012950" y="2938780"/>
                  </a:cubicBezTo>
                  <a:cubicBezTo>
                    <a:pt x="2012950" y="2942590"/>
                    <a:pt x="2012950" y="2947670"/>
                    <a:pt x="2014220" y="2950210"/>
                  </a:cubicBezTo>
                  <a:cubicBezTo>
                    <a:pt x="2026920" y="2946400"/>
                    <a:pt x="2038350" y="2942590"/>
                    <a:pt x="2051050" y="2938780"/>
                  </a:cubicBezTo>
                  <a:cubicBezTo>
                    <a:pt x="2051050" y="2940050"/>
                    <a:pt x="2048510" y="2943860"/>
                    <a:pt x="2049780" y="2946400"/>
                  </a:cubicBezTo>
                  <a:cubicBezTo>
                    <a:pt x="2049780" y="2950210"/>
                    <a:pt x="2052320" y="2954020"/>
                    <a:pt x="2054860" y="2956560"/>
                  </a:cubicBezTo>
                  <a:cubicBezTo>
                    <a:pt x="2056130" y="2957830"/>
                    <a:pt x="2062480" y="2956560"/>
                    <a:pt x="2062480" y="2955290"/>
                  </a:cubicBezTo>
                  <a:cubicBezTo>
                    <a:pt x="2065020" y="2943860"/>
                    <a:pt x="2073910" y="2945130"/>
                    <a:pt x="2082800" y="2945130"/>
                  </a:cubicBezTo>
                  <a:cubicBezTo>
                    <a:pt x="2090420" y="2945130"/>
                    <a:pt x="2099310" y="2943860"/>
                    <a:pt x="2108200" y="2942590"/>
                  </a:cubicBezTo>
                  <a:cubicBezTo>
                    <a:pt x="2112010" y="2936240"/>
                    <a:pt x="2114550" y="2926080"/>
                    <a:pt x="2127250" y="2938780"/>
                  </a:cubicBezTo>
                  <a:cubicBezTo>
                    <a:pt x="2132330" y="2943860"/>
                    <a:pt x="2145030" y="2942590"/>
                    <a:pt x="2146300" y="2932430"/>
                  </a:cubicBezTo>
                  <a:lnTo>
                    <a:pt x="2199640" y="2932430"/>
                  </a:lnTo>
                  <a:lnTo>
                    <a:pt x="2199640" y="2934970"/>
                  </a:lnTo>
                  <a:cubicBezTo>
                    <a:pt x="2205990" y="2933700"/>
                    <a:pt x="2212340" y="2931160"/>
                    <a:pt x="2217420" y="2929890"/>
                  </a:cubicBezTo>
                  <a:cubicBezTo>
                    <a:pt x="2221230" y="2936240"/>
                    <a:pt x="2225040" y="2942590"/>
                    <a:pt x="2230120" y="2950210"/>
                  </a:cubicBezTo>
                  <a:cubicBezTo>
                    <a:pt x="2239010" y="2926080"/>
                    <a:pt x="2249170" y="2921000"/>
                    <a:pt x="2266950" y="2929890"/>
                  </a:cubicBezTo>
                  <a:cubicBezTo>
                    <a:pt x="2269490" y="2931160"/>
                    <a:pt x="2269490" y="2937510"/>
                    <a:pt x="2270760" y="2942590"/>
                  </a:cubicBezTo>
                  <a:cubicBezTo>
                    <a:pt x="2272030" y="2941320"/>
                    <a:pt x="2279650" y="2938780"/>
                    <a:pt x="2279650" y="2937510"/>
                  </a:cubicBezTo>
                  <a:cubicBezTo>
                    <a:pt x="2278380" y="2927350"/>
                    <a:pt x="2292350" y="2934970"/>
                    <a:pt x="2291080" y="2927350"/>
                  </a:cubicBezTo>
                  <a:cubicBezTo>
                    <a:pt x="2302510" y="2932430"/>
                    <a:pt x="2305050" y="2924810"/>
                    <a:pt x="2307590" y="2919730"/>
                  </a:cubicBezTo>
                  <a:cubicBezTo>
                    <a:pt x="2302510" y="2915920"/>
                    <a:pt x="2299970" y="2913380"/>
                    <a:pt x="2296160" y="2909570"/>
                  </a:cubicBezTo>
                  <a:cubicBezTo>
                    <a:pt x="2297430" y="2908300"/>
                    <a:pt x="2297430" y="2907030"/>
                    <a:pt x="2298700" y="2905760"/>
                  </a:cubicBezTo>
                  <a:cubicBezTo>
                    <a:pt x="2308860" y="2912110"/>
                    <a:pt x="2319020" y="2918460"/>
                    <a:pt x="2325370" y="2922270"/>
                  </a:cubicBezTo>
                  <a:cubicBezTo>
                    <a:pt x="2335530" y="2921000"/>
                    <a:pt x="2344420" y="2921000"/>
                    <a:pt x="2353310" y="2919730"/>
                  </a:cubicBezTo>
                  <a:cubicBezTo>
                    <a:pt x="2362200" y="2918460"/>
                    <a:pt x="2371090" y="2914650"/>
                    <a:pt x="2381250" y="2912110"/>
                  </a:cubicBezTo>
                  <a:cubicBezTo>
                    <a:pt x="2382520" y="2914650"/>
                    <a:pt x="2383790" y="2915920"/>
                    <a:pt x="2385060" y="2918460"/>
                  </a:cubicBezTo>
                  <a:cubicBezTo>
                    <a:pt x="2388870" y="2913380"/>
                    <a:pt x="2391410" y="2908300"/>
                    <a:pt x="2396490" y="2899410"/>
                  </a:cubicBezTo>
                  <a:lnTo>
                    <a:pt x="2396490" y="2919730"/>
                  </a:lnTo>
                  <a:cubicBezTo>
                    <a:pt x="2407920" y="2912110"/>
                    <a:pt x="2416810" y="2905760"/>
                    <a:pt x="2424430" y="2899410"/>
                  </a:cubicBezTo>
                  <a:cubicBezTo>
                    <a:pt x="2429510" y="2908300"/>
                    <a:pt x="2433320" y="2917190"/>
                    <a:pt x="2437130" y="2924810"/>
                  </a:cubicBezTo>
                  <a:cubicBezTo>
                    <a:pt x="2438400" y="2924810"/>
                    <a:pt x="2438400" y="2923540"/>
                    <a:pt x="2439670" y="2923540"/>
                  </a:cubicBezTo>
                  <a:cubicBezTo>
                    <a:pt x="2438400" y="2918460"/>
                    <a:pt x="2437130" y="2913380"/>
                    <a:pt x="2434590" y="2907030"/>
                  </a:cubicBezTo>
                  <a:lnTo>
                    <a:pt x="2499360" y="2907030"/>
                  </a:lnTo>
                  <a:cubicBezTo>
                    <a:pt x="2505710" y="2895600"/>
                    <a:pt x="2519680" y="2894330"/>
                    <a:pt x="2531110" y="2905760"/>
                  </a:cubicBezTo>
                  <a:cubicBezTo>
                    <a:pt x="2547620" y="2922270"/>
                    <a:pt x="2550160" y="2922270"/>
                    <a:pt x="2560320" y="2898140"/>
                  </a:cubicBezTo>
                  <a:cubicBezTo>
                    <a:pt x="2565400" y="2900680"/>
                    <a:pt x="2570480" y="2903220"/>
                    <a:pt x="2576830" y="2907030"/>
                  </a:cubicBezTo>
                  <a:cubicBezTo>
                    <a:pt x="2584450" y="2890520"/>
                    <a:pt x="2597150" y="2890520"/>
                    <a:pt x="2612390" y="2895600"/>
                  </a:cubicBezTo>
                  <a:cubicBezTo>
                    <a:pt x="2620010" y="2898140"/>
                    <a:pt x="2628900" y="2893060"/>
                    <a:pt x="2637790" y="2890520"/>
                  </a:cubicBezTo>
                  <a:lnTo>
                    <a:pt x="2644140" y="2896870"/>
                  </a:lnTo>
                  <a:cubicBezTo>
                    <a:pt x="2651760" y="2894330"/>
                    <a:pt x="2658110" y="2893060"/>
                    <a:pt x="2664460" y="2890520"/>
                  </a:cubicBezTo>
                  <a:cubicBezTo>
                    <a:pt x="2665730" y="2894330"/>
                    <a:pt x="2665730" y="2896870"/>
                    <a:pt x="2667000" y="2903220"/>
                  </a:cubicBezTo>
                  <a:cubicBezTo>
                    <a:pt x="2672080" y="2898140"/>
                    <a:pt x="2675890" y="2893060"/>
                    <a:pt x="2682240" y="2886710"/>
                  </a:cubicBezTo>
                  <a:cubicBezTo>
                    <a:pt x="2687320" y="2893060"/>
                    <a:pt x="2691130" y="2899410"/>
                    <a:pt x="2696210" y="2905760"/>
                  </a:cubicBezTo>
                  <a:cubicBezTo>
                    <a:pt x="2705100" y="2905760"/>
                    <a:pt x="2719070" y="2913380"/>
                    <a:pt x="2721610" y="2893060"/>
                  </a:cubicBezTo>
                  <a:cubicBezTo>
                    <a:pt x="2721610" y="2890520"/>
                    <a:pt x="2729230" y="2886710"/>
                    <a:pt x="2733040" y="2885440"/>
                  </a:cubicBezTo>
                  <a:cubicBezTo>
                    <a:pt x="2740660" y="2884170"/>
                    <a:pt x="2748280" y="2882900"/>
                    <a:pt x="2755900" y="2882900"/>
                  </a:cubicBezTo>
                  <a:cubicBezTo>
                    <a:pt x="2753360" y="2877820"/>
                    <a:pt x="2750820" y="2874010"/>
                    <a:pt x="2747010" y="2867660"/>
                  </a:cubicBezTo>
                  <a:cubicBezTo>
                    <a:pt x="2757170" y="2870200"/>
                    <a:pt x="2764790" y="2870200"/>
                    <a:pt x="2771140" y="2872740"/>
                  </a:cubicBezTo>
                  <a:cubicBezTo>
                    <a:pt x="2785110" y="2879090"/>
                    <a:pt x="2796540" y="2879090"/>
                    <a:pt x="2810510" y="2868930"/>
                  </a:cubicBezTo>
                  <a:cubicBezTo>
                    <a:pt x="2807970" y="2867660"/>
                    <a:pt x="2805430" y="2865120"/>
                    <a:pt x="2802890" y="2863850"/>
                  </a:cubicBezTo>
                  <a:cubicBezTo>
                    <a:pt x="2804160" y="2860040"/>
                    <a:pt x="2806700" y="2856230"/>
                    <a:pt x="2807970" y="2852420"/>
                  </a:cubicBezTo>
                  <a:cubicBezTo>
                    <a:pt x="2813050" y="2837180"/>
                    <a:pt x="2825750" y="2847340"/>
                    <a:pt x="2834640" y="2843530"/>
                  </a:cubicBezTo>
                  <a:cubicBezTo>
                    <a:pt x="2834640" y="2843530"/>
                    <a:pt x="2839720" y="2848610"/>
                    <a:pt x="2840990" y="2852420"/>
                  </a:cubicBezTo>
                  <a:cubicBezTo>
                    <a:pt x="2844800" y="2860040"/>
                    <a:pt x="2847340" y="2868930"/>
                    <a:pt x="2851150" y="2877820"/>
                  </a:cubicBezTo>
                  <a:cubicBezTo>
                    <a:pt x="2874010" y="2863850"/>
                    <a:pt x="2894330" y="2868930"/>
                    <a:pt x="2914650" y="2871470"/>
                  </a:cubicBezTo>
                  <a:cubicBezTo>
                    <a:pt x="2909570" y="2868930"/>
                    <a:pt x="2905760" y="2866390"/>
                    <a:pt x="2901950" y="2863850"/>
                  </a:cubicBezTo>
                  <a:cubicBezTo>
                    <a:pt x="2901950" y="2862580"/>
                    <a:pt x="2903220" y="2861310"/>
                    <a:pt x="2903220" y="2860040"/>
                  </a:cubicBezTo>
                  <a:cubicBezTo>
                    <a:pt x="2908300" y="2861310"/>
                    <a:pt x="2914650" y="2863850"/>
                    <a:pt x="2919730" y="2865120"/>
                  </a:cubicBezTo>
                  <a:cubicBezTo>
                    <a:pt x="2919730" y="2863850"/>
                    <a:pt x="2919730" y="2862580"/>
                    <a:pt x="2918460" y="2861310"/>
                  </a:cubicBezTo>
                  <a:cubicBezTo>
                    <a:pt x="2922270" y="2860040"/>
                    <a:pt x="2928620" y="2857500"/>
                    <a:pt x="2929890" y="2858770"/>
                  </a:cubicBezTo>
                  <a:cubicBezTo>
                    <a:pt x="2937510" y="2874010"/>
                    <a:pt x="2950210" y="2862580"/>
                    <a:pt x="2961640" y="2866390"/>
                  </a:cubicBezTo>
                  <a:cubicBezTo>
                    <a:pt x="2959100" y="2856230"/>
                    <a:pt x="2957830" y="2848610"/>
                    <a:pt x="2956560" y="2843530"/>
                  </a:cubicBezTo>
                  <a:cubicBezTo>
                    <a:pt x="2961640" y="2838450"/>
                    <a:pt x="2966720" y="2834640"/>
                    <a:pt x="2974340" y="2829560"/>
                  </a:cubicBezTo>
                  <a:cubicBezTo>
                    <a:pt x="2974340" y="2835910"/>
                    <a:pt x="2973070" y="2842260"/>
                    <a:pt x="2973070" y="2848610"/>
                  </a:cubicBezTo>
                  <a:cubicBezTo>
                    <a:pt x="2973070" y="2854960"/>
                    <a:pt x="2974340" y="2861310"/>
                    <a:pt x="2976880" y="2865120"/>
                  </a:cubicBezTo>
                  <a:cubicBezTo>
                    <a:pt x="2978150" y="2867660"/>
                    <a:pt x="2985770" y="2865120"/>
                    <a:pt x="2990850" y="2863850"/>
                  </a:cubicBezTo>
                  <a:cubicBezTo>
                    <a:pt x="2999740" y="2860040"/>
                    <a:pt x="3008630" y="2854960"/>
                    <a:pt x="3017520" y="2865120"/>
                  </a:cubicBezTo>
                  <a:cubicBezTo>
                    <a:pt x="3018790" y="2866390"/>
                    <a:pt x="3023870" y="2865120"/>
                    <a:pt x="3026410" y="2862580"/>
                  </a:cubicBezTo>
                  <a:cubicBezTo>
                    <a:pt x="3032760" y="2856230"/>
                    <a:pt x="3037840" y="2847340"/>
                    <a:pt x="3045460" y="2861310"/>
                  </a:cubicBezTo>
                  <a:cubicBezTo>
                    <a:pt x="3046730" y="2862580"/>
                    <a:pt x="3054350" y="2862580"/>
                    <a:pt x="3058160" y="2861310"/>
                  </a:cubicBezTo>
                  <a:cubicBezTo>
                    <a:pt x="3067050" y="2857500"/>
                    <a:pt x="3074670" y="2853690"/>
                    <a:pt x="3083560" y="2848610"/>
                  </a:cubicBezTo>
                  <a:cubicBezTo>
                    <a:pt x="3082290" y="2852420"/>
                    <a:pt x="3081020" y="2854960"/>
                    <a:pt x="3081020" y="2857500"/>
                  </a:cubicBezTo>
                  <a:cubicBezTo>
                    <a:pt x="3091180" y="2862580"/>
                    <a:pt x="3100070" y="2865120"/>
                    <a:pt x="3107690" y="2853690"/>
                  </a:cubicBezTo>
                  <a:cubicBezTo>
                    <a:pt x="3110230" y="2849880"/>
                    <a:pt x="3119120" y="2849880"/>
                    <a:pt x="3125470" y="2848610"/>
                  </a:cubicBezTo>
                  <a:cubicBezTo>
                    <a:pt x="3121660" y="2844800"/>
                    <a:pt x="3116580" y="2842260"/>
                    <a:pt x="3111500" y="2838450"/>
                  </a:cubicBezTo>
                  <a:cubicBezTo>
                    <a:pt x="3133090" y="2825750"/>
                    <a:pt x="3135630" y="2827020"/>
                    <a:pt x="3135630" y="2844800"/>
                  </a:cubicBezTo>
                  <a:cubicBezTo>
                    <a:pt x="3138170" y="2839720"/>
                    <a:pt x="3139440" y="2835910"/>
                    <a:pt x="3143250" y="2828290"/>
                  </a:cubicBezTo>
                  <a:cubicBezTo>
                    <a:pt x="3162300" y="2829560"/>
                    <a:pt x="3181350" y="2832100"/>
                    <a:pt x="3201670" y="2833370"/>
                  </a:cubicBezTo>
                  <a:lnTo>
                    <a:pt x="3201670" y="2839720"/>
                  </a:lnTo>
                  <a:lnTo>
                    <a:pt x="3194050" y="2839720"/>
                  </a:lnTo>
                  <a:cubicBezTo>
                    <a:pt x="3178810" y="2840990"/>
                    <a:pt x="3163570" y="2840990"/>
                    <a:pt x="3148330" y="2842260"/>
                  </a:cubicBezTo>
                  <a:cubicBezTo>
                    <a:pt x="3153410" y="2844800"/>
                    <a:pt x="3159760" y="2848610"/>
                    <a:pt x="3164840" y="2851150"/>
                  </a:cubicBezTo>
                  <a:cubicBezTo>
                    <a:pt x="3167380" y="2844800"/>
                    <a:pt x="3168650" y="2846070"/>
                    <a:pt x="3175000" y="2848610"/>
                  </a:cubicBezTo>
                  <a:cubicBezTo>
                    <a:pt x="3183890" y="2851150"/>
                    <a:pt x="3194050" y="2851150"/>
                    <a:pt x="3204210" y="2852420"/>
                  </a:cubicBezTo>
                  <a:cubicBezTo>
                    <a:pt x="3209290" y="2852420"/>
                    <a:pt x="3214370" y="2853690"/>
                    <a:pt x="3220720" y="2854960"/>
                  </a:cubicBezTo>
                  <a:cubicBezTo>
                    <a:pt x="3221990" y="2851150"/>
                    <a:pt x="3224530" y="2846070"/>
                    <a:pt x="3227070" y="2839720"/>
                  </a:cubicBezTo>
                  <a:cubicBezTo>
                    <a:pt x="3241040" y="2862580"/>
                    <a:pt x="3251200" y="2861310"/>
                    <a:pt x="3267710" y="2838450"/>
                  </a:cubicBezTo>
                  <a:cubicBezTo>
                    <a:pt x="3267710" y="2842260"/>
                    <a:pt x="3268980" y="2844800"/>
                    <a:pt x="3268980" y="2847340"/>
                  </a:cubicBezTo>
                  <a:cubicBezTo>
                    <a:pt x="3274060" y="2847340"/>
                    <a:pt x="3277870" y="2847340"/>
                    <a:pt x="3282950" y="2846070"/>
                  </a:cubicBezTo>
                  <a:cubicBezTo>
                    <a:pt x="3281680" y="2848610"/>
                    <a:pt x="3280410" y="2851150"/>
                    <a:pt x="3279140" y="2852420"/>
                  </a:cubicBezTo>
                  <a:lnTo>
                    <a:pt x="3281680" y="2854960"/>
                  </a:lnTo>
                  <a:cubicBezTo>
                    <a:pt x="3285490" y="2851150"/>
                    <a:pt x="3289300" y="2847340"/>
                    <a:pt x="3295650" y="2842260"/>
                  </a:cubicBezTo>
                  <a:cubicBezTo>
                    <a:pt x="3300730" y="2844800"/>
                    <a:pt x="3307080" y="2847340"/>
                    <a:pt x="3312160" y="2849880"/>
                  </a:cubicBezTo>
                  <a:cubicBezTo>
                    <a:pt x="3317240" y="2846070"/>
                    <a:pt x="3323590" y="2842260"/>
                    <a:pt x="3329940" y="2838450"/>
                  </a:cubicBezTo>
                  <a:cubicBezTo>
                    <a:pt x="3338830" y="2856230"/>
                    <a:pt x="3350260" y="2858770"/>
                    <a:pt x="3360420" y="2846070"/>
                  </a:cubicBezTo>
                  <a:cubicBezTo>
                    <a:pt x="3375660" y="2847340"/>
                    <a:pt x="3388360" y="2848610"/>
                    <a:pt x="3397250" y="2848610"/>
                  </a:cubicBezTo>
                  <a:cubicBezTo>
                    <a:pt x="3398520" y="2839720"/>
                    <a:pt x="3399790" y="2833370"/>
                    <a:pt x="3401060" y="2827020"/>
                  </a:cubicBezTo>
                  <a:cubicBezTo>
                    <a:pt x="3406140" y="2828290"/>
                    <a:pt x="3409950" y="2829560"/>
                    <a:pt x="3415030" y="2830830"/>
                  </a:cubicBezTo>
                  <a:cubicBezTo>
                    <a:pt x="3417570" y="2832100"/>
                    <a:pt x="3420110" y="2834640"/>
                    <a:pt x="3422650" y="2835910"/>
                  </a:cubicBezTo>
                  <a:cubicBezTo>
                    <a:pt x="3418840" y="2837180"/>
                    <a:pt x="3415030" y="2837180"/>
                    <a:pt x="3411220" y="2838450"/>
                  </a:cubicBezTo>
                  <a:cubicBezTo>
                    <a:pt x="3422650" y="2848610"/>
                    <a:pt x="3431540" y="2846070"/>
                    <a:pt x="3440430" y="2838450"/>
                  </a:cubicBezTo>
                  <a:cubicBezTo>
                    <a:pt x="3436620" y="2848610"/>
                    <a:pt x="3448050" y="2847340"/>
                    <a:pt x="3449320" y="2847340"/>
                  </a:cubicBezTo>
                  <a:cubicBezTo>
                    <a:pt x="3465830" y="2840990"/>
                    <a:pt x="3481070" y="2837180"/>
                    <a:pt x="3498850" y="2847340"/>
                  </a:cubicBezTo>
                  <a:cubicBezTo>
                    <a:pt x="3501390" y="2834640"/>
                    <a:pt x="3503930" y="2824480"/>
                    <a:pt x="3505200" y="2814320"/>
                  </a:cubicBezTo>
                  <a:cubicBezTo>
                    <a:pt x="3511550" y="2815590"/>
                    <a:pt x="3516630" y="2815590"/>
                    <a:pt x="3522980" y="2816860"/>
                  </a:cubicBezTo>
                  <a:cubicBezTo>
                    <a:pt x="3528060" y="2816860"/>
                    <a:pt x="3533140" y="2818130"/>
                    <a:pt x="3538220" y="2818130"/>
                  </a:cubicBezTo>
                  <a:lnTo>
                    <a:pt x="3538220" y="2821940"/>
                  </a:lnTo>
                  <a:cubicBezTo>
                    <a:pt x="3533140" y="2823210"/>
                    <a:pt x="3529330" y="2824480"/>
                    <a:pt x="3524250" y="2825750"/>
                  </a:cubicBezTo>
                  <a:lnTo>
                    <a:pt x="3524250" y="2829560"/>
                  </a:lnTo>
                  <a:cubicBezTo>
                    <a:pt x="3542030" y="2833370"/>
                    <a:pt x="3558540" y="2837180"/>
                    <a:pt x="3576320" y="2839720"/>
                  </a:cubicBezTo>
                  <a:cubicBezTo>
                    <a:pt x="3580130" y="2840990"/>
                    <a:pt x="3585210" y="2837180"/>
                    <a:pt x="3591560" y="2833370"/>
                  </a:cubicBezTo>
                  <a:cubicBezTo>
                    <a:pt x="3594100" y="2834640"/>
                    <a:pt x="3600450" y="2837180"/>
                    <a:pt x="3608070" y="2838450"/>
                  </a:cubicBezTo>
                  <a:cubicBezTo>
                    <a:pt x="3627120" y="2840990"/>
                    <a:pt x="3647440" y="2843530"/>
                    <a:pt x="3662680" y="2827020"/>
                  </a:cubicBezTo>
                  <a:cubicBezTo>
                    <a:pt x="3663950" y="2840990"/>
                    <a:pt x="3676650" y="2832100"/>
                    <a:pt x="3683000" y="2837180"/>
                  </a:cubicBezTo>
                  <a:cubicBezTo>
                    <a:pt x="3683000" y="2837180"/>
                    <a:pt x="3689350" y="2832100"/>
                    <a:pt x="3691890" y="2829560"/>
                  </a:cubicBezTo>
                  <a:cubicBezTo>
                    <a:pt x="3691890" y="2829560"/>
                    <a:pt x="3690620" y="2828290"/>
                    <a:pt x="3690620" y="2827020"/>
                  </a:cubicBezTo>
                  <a:cubicBezTo>
                    <a:pt x="3693160" y="2828290"/>
                    <a:pt x="3694430" y="2832100"/>
                    <a:pt x="3696970" y="2830830"/>
                  </a:cubicBezTo>
                  <a:cubicBezTo>
                    <a:pt x="3708400" y="2830830"/>
                    <a:pt x="3718560" y="2829560"/>
                    <a:pt x="3726180" y="2829560"/>
                  </a:cubicBezTo>
                  <a:cubicBezTo>
                    <a:pt x="3732530" y="2833370"/>
                    <a:pt x="3736340" y="2837180"/>
                    <a:pt x="3738880" y="2835910"/>
                  </a:cubicBezTo>
                  <a:cubicBezTo>
                    <a:pt x="3754120" y="2834640"/>
                    <a:pt x="3768090" y="2830830"/>
                    <a:pt x="3782060" y="2830830"/>
                  </a:cubicBezTo>
                  <a:cubicBezTo>
                    <a:pt x="3796030" y="2838450"/>
                    <a:pt x="3793490" y="2824480"/>
                    <a:pt x="3790950" y="2816860"/>
                  </a:cubicBezTo>
                  <a:cubicBezTo>
                    <a:pt x="3796030" y="2811780"/>
                    <a:pt x="3801110" y="2807970"/>
                    <a:pt x="3802380" y="2806700"/>
                  </a:cubicBezTo>
                  <a:cubicBezTo>
                    <a:pt x="3810000" y="2806700"/>
                    <a:pt x="3815080" y="2807970"/>
                    <a:pt x="3818890" y="2806700"/>
                  </a:cubicBezTo>
                  <a:cubicBezTo>
                    <a:pt x="3823970" y="2802890"/>
                    <a:pt x="3827780" y="2796540"/>
                    <a:pt x="3834130" y="2788920"/>
                  </a:cubicBezTo>
                  <a:cubicBezTo>
                    <a:pt x="3841750" y="2787650"/>
                    <a:pt x="3854450" y="2785110"/>
                    <a:pt x="3868420" y="2782570"/>
                  </a:cubicBezTo>
                  <a:cubicBezTo>
                    <a:pt x="3868420" y="2782570"/>
                    <a:pt x="3868420" y="2780030"/>
                    <a:pt x="3869690" y="2777490"/>
                  </a:cubicBezTo>
                  <a:cubicBezTo>
                    <a:pt x="3874770" y="2769870"/>
                    <a:pt x="3887470" y="2767330"/>
                    <a:pt x="3879850" y="2753360"/>
                  </a:cubicBezTo>
                  <a:cubicBezTo>
                    <a:pt x="3878580" y="2750820"/>
                    <a:pt x="3878580" y="2743200"/>
                    <a:pt x="3881120" y="2740660"/>
                  </a:cubicBezTo>
                  <a:cubicBezTo>
                    <a:pt x="3890010" y="2729230"/>
                    <a:pt x="3890010" y="2727960"/>
                    <a:pt x="3874770" y="2722880"/>
                  </a:cubicBezTo>
                  <a:cubicBezTo>
                    <a:pt x="3876040" y="2713990"/>
                    <a:pt x="3867150" y="2702560"/>
                    <a:pt x="3879850" y="2701290"/>
                  </a:cubicBezTo>
                  <a:cubicBezTo>
                    <a:pt x="3883660" y="2693670"/>
                    <a:pt x="3884930" y="2689860"/>
                    <a:pt x="3887470" y="2686050"/>
                  </a:cubicBezTo>
                  <a:cubicBezTo>
                    <a:pt x="3888740" y="2683510"/>
                    <a:pt x="3892550" y="2680970"/>
                    <a:pt x="3892550" y="2678430"/>
                  </a:cubicBezTo>
                  <a:cubicBezTo>
                    <a:pt x="3892550" y="2673350"/>
                    <a:pt x="3890010" y="2667000"/>
                    <a:pt x="3891280" y="2663190"/>
                  </a:cubicBezTo>
                  <a:cubicBezTo>
                    <a:pt x="3895090" y="2649220"/>
                    <a:pt x="3896360" y="2636520"/>
                    <a:pt x="3873500" y="2631440"/>
                  </a:cubicBezTo>
                  <a:cubicBezTo>
                    <a:pt x="3882390" y="2627630"/>
                    <a:pt x="3886200" y="2625090"/>
                    <a:pt x="3892550" y="2622550"/>
                  </a:cubicBezTo>
                  <a:cubicBezTo>
                    <a:pt x="3882390" y="2617470"/>
                    <a:pt x="3873500" y="2613660"/>
                    <a:pt x="3862070" y="2608580"/>
                  </a:cubicBezTo>
                  <a:lnTo>
                    <a:pt x="3873500" y="2608580"/>
                  </a:lnTo>
                  <a:lnTo>
                    <a:pt x="3873500" y="2604770"/>
                  </a:lnTo>
                  <a:cubicBezTo>
                    <a:pt x="3867150" y="2604770"/>
                    <a:pt x="3862070" y="2603500"/>
                    <a:pt x="3855720" y="2603500"/>
                  </a:cubicBezTo>
                  <a:cubicBezTo>
                    <a:pt x="3855720" y="2604770"/>
                    <a:pt x="3855720" y="2606040"/>
                    <a:pt x="3854450" y="2607310"/>
                  </a:cubicBezTo>
                  <a:cubicBezTo>
                    <a:pt x="3853180" y="2604770"/>
                    <a:pt x="3851910" y="2602230"/>
                    <a:pt x="3850640" y="2598420"/>
                  </a:cubicBezTo>
                  <a:cubicBezTo>
                    <a:pt x="3883660" y="2590800"/>
                    <a:pt x="4104640" y="2566670"/>
                    <a:pt x="4084320" y="2562860"/>
                  </a:cubicBezTo>
                  <a:cubicBezTo>
                    <a:pt x="4094480" y="2553970"/>
                    <a:pt x="4090670" y="2538730"/>
                    <a:pt x="4108450" y="2537460"/>
                  </a:cubicBezTo>
                  <a:cubicBezTo>
                    <a:pt x="4113530" y="2537460"/>
                    <a:pt x="4122420" y="2528570"/>
                    <a:pt x="4123690" y="2522220"/>
                  </a:cubicBezTo>
                  <a:cubicBezTo>
                    <a:pt x="4126230" y="2513330"/>
                    <a:pt x="4123690" y="2501900"/>
                    <a:pt x="4126230" y="2493010"/>
                  </a:cubicBezTo>
                  <a:cubicBezTo>
                    <a:pt x="4128770" y="2480310"/>
                    <a:pt x="4133850" y="2467610"/>
                    <a:pt x="4137660" y="2457450"/>
                  </a:cubicBezTo>
                  <a:cubicBezTo>
                    <a:pt x="4133850" y="2451100"/>
                    <a:pt x="4130040" y="2444750"/>
                    <a:pt x="4127500" y="2440940"/>
                  </a:cubicBezTo>
                  <a:cubicBezTo>
                    <a:pt x="4132580" y="2437130"/>
                    <a:pt x="4135120" y="2434590"/>
                    <a:pt x="4138930" y="2433320"/>
                  </a:cubicBezTo>
                  <a:cubicBezTo>
                    <a:pt x="4137660" y="2432050"/>
                    <a:pt x="4137660" y="2430780"/>
                    <a:pt x="4136390" y="2429510"/>
                  </a:cubicBezTo>
                  <a:cubicBezTo>
                    <a:pt x="4132580" y="2430780"/>
                    <a:pt x="4128770" y="2432050"/>
                    <a:pt x="4124960" y="2433320"/>
                  </a:cubicBezTo>
                  <a:cubicBezTo>
                    <a:pt x="4146550" y="2415540"/>
                    <a:pt x="4151630" y="2382520"/>
                    <a:pt x="4133850" y="2367280"/>
                  </a:cubicBezTo>
                  <a:cubicBezTo>
                    <a:pt x="4132580" y="2369820"/>
                    <a:pt x="4130040" y="2372360"/>
                    <a:pt x="4128770" y="2374900"/>
                  </a:cubicBezTo>
                  <a:cubicBezTo>
                    <a:pt x="4123690" y="2366010"/>
                    <a:pt x="4109720" y="2363470"/>
                    <a:pt x="4116070" y="2349500"/>
                  </a:cubicBezTo>
                  <a:cubicBezTo>
                    <a:pt x="4116070" y="2349500"/>
                    <a:pt x="4114800" y="2346960"/>
                    <a:pt x="4113530" y="2346960"/>
                  </a:cubicBezTo>
                  <a:cubicBezTo>
                    <a:pt x="4107180" y="2344420"/>
                    <a:pt x="4108450" y="2340610"/>
                    <a:pt x="4105910" y="2335530"/>
                  </a:cubicBezTo>
                  <a:cubicBezTo>
                    <a:pt x="4102100" y="2324100"/>
                    <a:pt x="4103370" y="2312670"/>
                    <a:pt x="4103370" y="2302510"/>
                  </a:cubicBezTo>
                  <a:lnTo>
                    <a:pt x="4103370" y="2256790"/>
                  </a:lnTo>
                  <a:cubicBezTo>
                    <a:pt x="4103370" y="2246630"/>
                    <a:pt x="4108450" y="2241550"/>
                    <a:pt x="4118610" y="2244090"/>
                  </a:cubicBezTo>
                  <a:cubicBezTo>
                    <a:pt x="4118610" y="2244090"/>
                    <a:pt x="4119880" y="2242820"/>
                    <a:pt x="4121150" y="2242820"/>
                  </a:cubicBezTo>
                  <a:cubicBezTo>
                    <a:pt x="4117340" y="2240280"/>
                    <a:pt x="4114800" y="2239010"/>
                    <a:pt x="4112260" y="2236470"/>
                  </a:cubicBezTo>
                  <a:cubicBezTo>
                    <a:pt x="4112260" y="2235200"/>
                    <a:pt x="4113530" y="2233930"/>
                    <a:pt x="4113530" y="2232660"/>
                  </a:cubicBezTo>
                  <a:cubicBezTo>
                    <a:pt x="4122420" y="2235200"/>
                    <a:pt x="4131310" y="2239010"/>
                    <a:pt x="4137660" y="2241550"/>
                  </a:cubicBezTo>
                  <a:cubicBezTo>
                    <a:pt x="4145280" y="2231390"/>
                    <a:pt x="4151630" y="2223770"/>
                    <a:pt x="4156710" y="2218690"/>
                  </a:cubicBezTo>
                  <a:lnTo>
                    <a:pt x="4156710" y="2195830"/>
                  </a:lnTo>
                  <a:cubicBezTo>
                    <a:pt x="4154170" y="2195830"/>
                    <a:pt x="4150360" y="2197100"/>
                    <a:pt x="4146550" y="2197100"/>
                  </a:cubicBezTo>
                  <a:cubicBezTo>
                    <a:pt x="4144010" y="2190750"/>
                    <a:pt x="4142740" y="2184400"/>
                    <a:pt x="4140200" y="2175510"/>
                  </a:cubicBezTo>
                  <a:cubicBezTo>
                    <a:pt x="4146550" y="2179320"/>
                    <a:pt x="4149090" y="2181860"/>
                    <a:pt x="4151630" y="2183130"/>
                  </a:cubicBezTo>
                  <a:cubicBezTo>
                    <a:pt x="4154170" y="2181860"/>
                    <a:pt x="4157980" y="2180590"/>
                    <a:pt x="4161790" y="2178050"/>
                  </a:cubicBezTo>
                  <a:cubicBezTo>
                    <a:pt x="4160520" y="2176780"/>
                    <a:pt x="4159250" y="2175510"/>
                    <a:pt x="4159250" y="2174240"/>
                  </a:cubicBezTo>
                  <a:cubicBezTo>
                    <a:pt x="4155440" y="2174240"/>
                    <a:pt x="4151630" y="2172970"/>
                    <a:pt x="4150360" y="2172970"/>
                  </a:cubicBezTo>
                  <a:cubicBezTo>
                    <a:pt x="4152900" y="2165350"/>
                    <a:pt x="4157980" y="2157730"/>
                    <a:pt x="4155440" y="2153920"/>
                  </a:cubicBezTo>
                  <a:cubicBezTo>
                    <a:pt x="4149090" y="2137410"/>
                    <a:pt x="4155440" y="2124710"/>
                    <a:pt x="4161790" y="2110740"/>
                  </a:cubicBezTo>
                  <a:cubicBezTo>
                    <a:pt x="4163060" y="2106930"/>
                    <a:pt x="4161790" y="2103120"/>
                    <a:pt x="4161790" y="2099310"/>
                  </a:cubicBezTo>
                  <a:cubicBezTo>
                    <a:pt x="4163060" y="2082800"/>
                    <a:pt x="4164330" y="2067560"/>
                    <a:pt x="4165600" y="2044700"/>
                  </a:cubicBezTo>
                  <a:cubicBezTo>
                    <a:pt x="4160520" y="2042160"/>
                    <a:pt x="4152900" y="2035810"/>
                    <a:pt x="4144010" y="2030730"/>
                  </a:cubicBezTo>
                  <a:cubicBezTo>
                    <a:pt x="4136390" y="2026920"/>
                    <a:pt x="4128770" y="2025650"/>
                    <a:pt x="4121150" y="2023110"/>
                  </a:cubicBezTo>
                  <a:cubicBezTo>
                    <a:pt x="4117340" y="2021840"/>
                    <a:pt x="4112260" y="2023110"/>
                    <a:pt x="4108450" y="2021840"/>
                  </a:cubicBezTo>
                  <a:cubicBezTo>
                    <a:pt x="4076700" y="2018030"/>
                    <a:pt x="4043680" y="2012950"/>
                    <a:pt x="4011930" y="2009140"/>
                  </a:cubicBezTo>
                  <a:cubicBezTo>
                    <a:pt x="3985260" y="2005330"/>
                    <a:pt x="3958590" y="2001520"/>
                    <a:pt x="3933190" y="1997710"/>
                  </a:cubicBezTo>
                  <a:cubicBezTo>
                    <a:pt x="3926840" y="1996440"/>
                    <a:pt x="3920490" y="1993900"/>
                    <a:pt x="3912870" y="1993900"/>
                  </a:cubicBezTo>
                  <a:cubicBezTo>
                    <a:pt x="3896360" y="1992630"/>
                    <a:pt x="3878580" y="1992630"/>
                    <a:pt x="3862070" y="1992630"/>
                  </a:cubicBezTo>
                  <a:cubicBezTo>
                    <a:pt x="3853180" y="1992630"/>
                    <a:pt x="3845560" y="1992630"/>
                    <a:pt x="3836670" y="1991360"/>
                  </a:cubicBezTo>
                  <a:cubicBezTo>
                    <a:pt x="3821430" y="1990090"/>
                    <a:pt x="3806190" y="1987550"/>
                    <a:pt x="3790950" y="1986280"/>
                  </a:cubicBezTo>
                  <a:lnTo>
                    <a:pt x="3790950" y="1982470"/>
                  </a:lnTo>
                  <a:cubicBezTo>
                    <a:pt x="3829050" y="1979930"/>
                    <a:pt x="3868420" y="1976120"/>
                    <a:pt x="3907790" y="1983740"/>
                  </a:cubicBezTo>
                  <a:cubicBezTo>
                    <a:pt x="3906520" y="1979930"/>
                    <a:pt x="3905250" y="1976120"/>
                    <a:pt x="3903980" y="1973580"/>
                  </a:cubicBezTo>
                  <a:cubicBezTo>
                    <a:pt x="3912870" y="1972310"/>
                    <a:pt x="3919220" y="1964690"/>
                    <a:pt x="3928110" y="1973580"/>
                  </a:cubicBezTo>
                  <a:cubicBezTo>
                    <a:pt x="3929380" y="1974850"/>
                    <a:pt x="3937000" y="1971040"/>
                    <a:pt x="3942080" y="1969770"/>
                  </a:cubicBezTo>
                  <a:lnTo>
                    <a:pt x="3942080" y="1967230"/>
                  </a:lnTo>
                  <a:lnTo>
                    <a:pt x="3930650" y="1967230"/>
                  </a:lnTo>
                  <a:cubicBezTo>
                    <a:pt x="3943350" y="1957070"/>
                    <a:pt x="3952240" y="1948180"/>
                    <a:pt x="3961130" y="1941830"/>
                  </a:cubicBezTo>
                  <a:cubicBezTo>
                    <a:pt x="3968750" y="1943100"/>
                    <a:pt x="3976370" y="1944370"/>
                    <a:pt x="3981450" y="1945640"/>
                  </a:cubicBezTo>
                  <a:cubicBezTo>
                    <a:pt x="3982720" y="1921510"/>
                    <a:pt x="3962400" y="1920240"/>
                    <a:pt x="3947160" y="1910080"/>
                  </a:cubicBezTo>
                  <a:cubicBezTo>
                    <a:pt x="3953510" y="1906270"/>
                    <a:pt x="3957320" y="1902460"/>
                    <a:pt x="3962400" y="1901190"/>
                  </a:cubicBezTo>
                  <a:cubicBezTo>
                    <a:pt x="3976370" y="1897380"/>
                    <a:pt x="3994150" y="1907540"/>
                    <a:pt x="4003040" y="1885950"/>
                  </a:cubicBezTo>
                  <a:cubicBezTo>
                    <a:pt x="4004310" y="1884680"/>
                    <a:pt x="4008120" y="1884680"/>
                    <a:pt x="4014470" y="1882140"/>
                  </a:cubicBezTo>
                  <a:cubicBezTo>
                    <a:pt x="4010660" y="1878330"/>
                    <a:pt x="4006850" y="1875790"/>
                    <a:pt x="4004310" y="1873250"/>
                  </a:cubicBezTo>
                  <a:cubicBezTo>
                    <a:pt x="4006850" y="1871980"/>
                    <a:pt x="4010660" y="1870710"/>
                    <a:pt x="4010660" y="1870710"/>
                  </a:cubicBezTo>
                  <a:cubicBezTo>
                    <a:pt x="4019550" y="1877060"/>
                    <a:pt x="4025900" y="1882140"/>
                    <a:pt x="4033520" y="1887220"/>
                  </a:cubicBezTo>
                  <a:cubicBezTo>
                    <a:pt x="4034790" y="1885950"/>
                    <a:pt x="4036060" y="1884680"/>
                    <a:pt x="4037330" y="1882140"/>
                  </a:cubicBezTo>
                  <a:cubicBezTo>
                    <a:pt x="4033520" y="1877060"/>
                    <a:pt x="4030980" y="1871980"/>
                    <a:pt x="4027170" y="1866900"/>
                  </a:cubicBezTo>
                  <a:cubicBezTo>
                    <a:pt x="4043680" y="1855470"/>
                    <a:pt x="4044950" y="1849120"/>
                    <a:pt x="4032250" y="1817370"/>
                  </a:cubicBezTo>
                  <a:cubicBezTo>
                    <a:pt x="4041140" y="1816100"/>
                    <a:pt x="4050030" y="1813560"/>
                    <a:pt x="4057650" y="1812290"/>
                  </a:cubicBezTo>
                  <a:cubicBezTo>
                    <a:pt x="4058920" y="1803400"/>
                    <a:pt x="4064000" y="1794510"/>
                    <a:pt x="4062730" y="1786890"/>
                  </a:cubicBezTo>
                  <a:cubicBezTo>
                    <a:pt x="4058920" y="1764030"/>
                    <a:pt x="4081780" y="1753870"/>
                    <a:pt x="4086860" y="1734820"/>
                  </a:cubicBezTo>
                  <a:cubicBezTo>
                    <a:pt x="4086860" y="1733550"/>
                    <a:pt x="4091940" y="1732280"/>
                    <a:pt x="4093210" y="1733550"/>
                  </a:cubicBezTo>
                  <a:cubicBezTo>
                    <a:pt x="4104640" y="1737360"/>
                    <a:pt x="4108450" y="1728470"/>
                    <a:pt x="4112260" y="1722120"/>
                  </a:cubicBezTo>
                  <a:cubicBezTo>
                    <a:pt x="4113530" y="1719580"/>
                    <a:pt x="4114800" y="1717040"/>
                    <a:pt x="4116070" y="1715770"/>
                  </a:cubicBezTo>
                  <a:cubicBezTo>
                    <a:pt x="4127500" y="1709420"/>
                    <a:pt x="4138930" y="1704340"/>
                    <a:pt x="4151630" y="1697990"/>
                  </a:cubicBezTo>
                  <a:cubicBezTo>
                    <a:pt x="4138930" y="1678940"/>
                    <a:pt x="4122420" y="1687830"/>
                    <a:pt x="4108450" y="1685290"/>
                  </a:cubicBezTo>
                  <a:lnTo>
                    <a:pt x="4108450" y="1680210"/>
                  </a:lnTo>
                  <a:cubicBezTo>
                    <a:pt x="4117340" y="1678940"/>
                    <a:pt x="4126230" y="1677670"/>
                    <a:pt x="4136390" y="1676400"/>
                  </a:cubicBezTo>
                  <a:cubicBezTo>
                    <a:pt x="4130040" y="1675130"/>
                    <a:pt x="4124960" y="1673860"/>
                    <a:pt x="4119880" y="1672590"/>
                  </a:cubicBezTo>
                  <a:cubicBezTo>
                    <a:pt x="4126230" y="1666240"/>
                    <a:pt x="4131310" y="1659890"/>
                    <a:pt x="4137660" y="1654810"/>
                  </a:cubicBezTo>
                  <a:cubicBezTo>
                    <a:pt x="4138930" y="1653540"/>
                    <a:pt x="4142740" y="1652270"/>
                    <a:pt x="4144010" y="1652270"/>
                  </a:cubicBezTo>
                  <a:cubicBezTo>
                    <a:pt x="4147820" y="1653540"/>
                    <a:pt x="4151630" y="1657350"/>
                    <a:pt x="4154170" y="1659890"/>
                  </a:cubicBezTo>
                  <a:cubicBezTo>
                    <a:pt x="4155440" y="1656080"/>
                    <a:pt x="4156710" y="1651000"/>
                    <a:pt x="4159250" y="1647190"/>
                  </a:cubicBezTo>
                  <a:cubicBezTo>
                    <a:pt x="4164330" y="1640840"/>
                    <a:pt x="4170680" y="1635760"/>
                    <a:pt x="4175760" y="1630680"/>
                  </a:cubicBezTo>
                  <a:cubicBezTo>
                    <a:pt x="4182110" y="1638300"/>
                    <a:pt x="4188460" y="1645920"/>
                    <a:pt x="4194810" y="1654810"/>
                  </a:cubicBezTo>
                  <a:cubicBezTo>
                    <a:pt x="4196080" y="1654810"/>
                    <a:pt x="4197350" y="1653540"/>
                    <a:pt x="4197350" y="1653540"/>
                  </a:cubicBezTo>
                  <a:cubicBezTo>
                    <a:pt x="4196080" y="1640840"/>
                    <a:pt x="4196080" y="1628140"/>
                    <a:pt x="4194810" y="1615440"/>
                  </a:cubicBezTo>
                  <a:cubicBezTo>
                    <a:pt x="4199890" y="1616710"/>
                    <a:pt x="4203700" y="1616710"/>
                    <a:pt x="4207510" y="1617980"/>
                  </a:cubicBezTo>
                  <a:cubicBezTo>
                    <a:pt x="4208780" y="1616710"/>
                    <a:pt x="4208780" y="1615440"/>
                    <a:pt x="4210050" y="1615440"/>
                  </a:cubicBezTo>
                  <a:cubicBezTo>
                    <a:pt x="4206240" y="1614170"/>
                    <a:pt x="4203700" y="1612900"/>
                    <a:pt x="4199890" y="1611630"/>
                  </a:cubicBezTo>
                  <a:cubicBezTo>
                    <a:pt x="4206240" y="1604010"/>
                    <a:pt x="4210050" y="1598930"/>
                    <a:pt x="4211320" y="1597660"/>
                  </a:cubicBezTo>
                  <a:lnTo>
                    <a:pt x="4211320" y="1573530"/>
                  </a:lnTo>
                  <a:cubicBezTo>
                    <a:pt x="4208780" y="1572260"/>
                    <a:pt x="4206240" y="1569720"/>
                    <a:pt x="4202430" y="1568450"/>
                  </a:cubicBezTo>
                  <a:cubicBezTo>
                    <a:pt x="4199890" y="1567180"/>
                    <a:pt x="4197350" y="1565910"/>
                    <a:pt x="4194810" y="1565910"/>
                  </a:cubicBezTo>
                  <a:cubicBezTo>
                    <a:pt x="4197350" y="1563370"/>
                    <a:pt x="4202430" y="1559560"/>
                    <a:pt x="4203700" y="1559560"/>
                  </a:cubicBezTo>
                  <a:cubicBezTo>
                    <a:pt x="4212590" y="1564640"/>
                    <a:pt x="4210050" y="1550670"/>
                    <a:pt x="4215130" y="1551940"/>
                  </a:cubicBezTo>
                  <a:cubicBezTo>
                    <a:pt x="4215130" y="1548130"/>
                    <a:pt x="4215130" y="1540510"/>
                    <a:pt x="4213860" y="1540510"/>
                  </a:cubicBezTo>
                  <a:cubicBezTo>
                    <a:pt x="4197350" y="1534160"/>
                    <a:pt x="4199890" y="1520190"/>
                    <a:pt x="4196080" y="1511300"/>
                  </a:cubicBezTo>
                  <a:close/>
                  <a:moveTo>
                    <a:pt x="234950" y="990600"/>
                  </a:moveTo>
                  <a:lnTo>
                    <a:pt x="271780" y="990600"/>
                  </a:lnTo>
                  <a:cubicBezTo>
                    <a:pt x="262890" y="1002030"/>
                    <a:pt x="241300" y="1002030"/>
                    <a:pt x="234950" y="990600"/>
                  </a:cubicBezTo>
                  <a:close/>
                  <a:moveTo>
                    <a:pt x="488950" y="1507490"/>
                  </a:moveTo>
                  <a:lnTo>
                    <a:pt x="488950" y="1502410"/>
                  </a:lnTo>
                  <a:cubicBezTo>
                    <a:pt x="505460" y="1501140"/>
                    <a:pt x="523240" y="1499870"/>
                    <a:pt x="539750" y="1499870"/>
                  </a:cubicBezTo>
                  <a:cubicBezTo>
                    <a:pt x="521970" y="1499870"/>
                    <a:pt x="506730" y="1515110"/>
                    <a:pt x="488950" y="1507490"/>
                  </a:cubicBezTo>
                  <a:close/>
                  <a:moveTo>
                    <a:pt x="182880" y="2123440"/>
                  </a:moveTo>
                  <a:cubicBezTo>
                    <a:pt x="190500" y="2115820"/>
                    <a:pt x="196850" y="2110740"/>
                    <a:pt x="199390" y="2106930"/>
                  </a:cubicBezTo>
                  <a:cubicBezTo>
                    <a:pt x="205740" y="2112010"/>
                    <a:pt x="209550" y="2115820"/>
                    <a:pt x="213360" y="2119630"/>
                  </a:cubicBezTo>
                  <a:cubicBezTo>
                    <a:pt x="204470" y="2119630"/>
                    <a:pt x="195580" y="2120900"/>
                    <a:pt x="182880" y="2123440"/>
                  </a:cubicBezTo>
                  <a:close/>
                  <a:moveTo>
                    <a:pt x="271780" y="2117090"/>
                  </a:moveTo>
                  <a:lnTo>
                    <a:pt x="238760" y="2117090"/>
                  </a:lnTo>
                  <a:cubicBezTo>
                    <a:pt x="237490" y="2117090"/>
                    <a:pt x="236220" y="2112010"/>
                    <a:pt x="233680" y="2108200"/>
                  </a:cubicBezTo>
                  <a:cubicBezTo>
                    <a:pt x="248920" y="2109470"/>
                    <a:pt x="260350" y="2110740"/>
                    <a:pt x="271780" y="2112010"/>
                  </a:cubicBezTo>
                  <a:lnTo>
                    <a:pt x="271780" y="2117090"/>
                  </a:lnTo>
                  <a:close/>
                  <a:moveTo>
                    <a:pt x="280670" y="2115820"/>
                  </a:moveTo>
                  <a:cubicBezTo>
                    <a:pt x="279400" y="2114550"/>
                    <a:pt x="279400" y="2113280"/>
                    <a:pt x="278130" y="2113280"/>
                  </a:cubicBezTo>
                  <a:cubicBezTo>
                    <a:pt x="283210" y="2109470"/>
                    <a:pt x="289560" y="2106930"/>
                    <a:pt x="294640" y="2103120"/>
                  </a:cubicBezTo>
                  <a:cubicBezTo>
                    <a:pt x="298450" y="2099310"/>
                    <a:pt x="299720" y="2092960"/>
                    <a:pt x="303530" y="2086610"/>
                  </a:cubicBezTo>
                  <a:cubicBezTo>
                    <a:pt x="313690" y="2106930"/>
                    <a:pt x="335280" y="2100580"/>
                    <a:pt x="354330" y="2105660"/>
                  </a:cubicBezTo>
                  <a:cubicBezTo>
                    <a:pt x="328930" y="2108200"/>
                    <a:pt x="304800" y="2112010"/>
                    <a:pt x="280670" y="2115820"/>
                  </a:cubicBezTo>
                  <a:close/>
                  <a:moveTo>
                    <a:pt x="114300" y="2428240"/>
                  </a:moveTo>
                  <a:cubicBezTo>
                    <a:pt x="115570" y="2428240"/>
                    <a:pt x="115570" y="2428240"/>
                    <a:pt x="114300" y="2428240"/>
                  </a:cubicBezTo>
                  <a:close/>
                  <a:moveTo>
                    <a:pt x="345440" y="2609850"/>
                  </a:moveTo>
                  <a:cubicBezTo>
                    <a:pt x="344170" y="2600960"/>
                    <a:pt x="342900" y="2594610"/>
                    <a:pt x="341630" y="2585720"/>
                  </a:cubicBezTo>
                  <a:cubicBezTo>
                    <a:pt x="350520" y="2588260"/>
                    <a:pt x="355600" y="2589530"/>
                    <a:pt x="360680" y="2592070"/>
                  </a:cubicBezTo>
                  <a:cubicBezTo>
                    <a:pt x="355600" y="2597150"/>
                    <a:pt x="351790" y="2602230"/>
                    <a:pt x="345440" y="2609850"/>
                  </a:cubicBezTo>
                  <a:close/>
                  <a:moveTo>
                    <a:pt x="636270" y="1050290"/>
                  </a:moveTo>
                  <a:cubicBezTo>
                    <a:pt x="627380" y="1051560"/>
                    <a:pt x="618490" y="1055370"/>
                    <a:pt x="610870" y="1055370"/>
                  </a:cubicBezTo>
                  <a:cubicBezTo>
                    <a:pt x="601980" y="1056640"/>
                    <a:pt x="593090" y="1055370"/>
                    <a:pt x="582930" y="1055370"/>
                  </a:cubicBezTo>
                  <a:cubicBezTo>
                    <a:pt x="581660" y="1054100"/>
                    <a:pt x="580390" y="1050290"/>
                    <a:pt x="579120" y="1046480"/>
                  </a:cubicBezTo>
                  <a:cubicBezTo>
                    <a:pt x="588010" y="1043940"/>
                    <a:pt x="596900" y="1040130"/>
                    <a:pt x="607060" y="1037590"/>
                  </a:cubicBezTo>
                  <a:cubicBezTo>
                    <a:pt x="607060" y="1041400"/>
                    <a:pt x="605790" y="1043940"/>
                    <a:pt x="605790" y="1047750"/>
                  </a:cubicBezTo>
                  <a:cubicBezTo>
                    <a:pt x="617220" y="1040130"/>
                    <a:pt x="627380" y="1041400"/>
                    <a:pt x="636270" y="1050290"/>
                  </a:cubicBezTo>
                  <a:cubicBezTo>
                    <a:pt x="650240" y="1040130"/>
                    <a:pt x="652780" y="1041400"/>
                    <a:pt x="656590" y="1062990"/>
                  </a:cubicBezTo>
                  <a:cubicBezTo>
                    <a:pt x="648970" y="1057910"/>
                    <a:pt x="642620" y="1054100"/>
                    <a:pt x="636270" y="1050290"/>
                  </a:cubicBezTo>
                  <a:close/>
                  <a:moveTo>
                    <a:pt x="684530" y="1047750"/>
                  </a:moveTo>
                  <a:cubicBezTo>
                    <a:pt x="687070" y="1045210"/>
                    <a:pt x="689610" y="1042670"/>
                    <a:pt x="690880" y="1040130"/>
                  </a:cubicBezTo>
                  <a:cubicBezTo>
                    <a:pt x="699770" y="1051560"/>
                    <a:pt x="699770" y="1051560"/>
                    <a:pt x="680720" y="1060450"/>
                  </a:cubicBezTo>
                  <a:lnTo>
                    <a:pt x="661670" y="1045210"/>
                  </a:lnTo>
                  <a:cubicBezTo>
                    <a:pt x="674370" y="1035050"/>
                    <a:pt x="681990" y="1035050"/>
                    <a:pt x="684530" y="1047750"/>
                  </a:cubicBezTo>
                  <a:close/>
                  <a:moveTo>
                    <a:pt x="694690" y="2744470"/>
                  </a:moveTo>
                  <a:cubicBezTo>
                    <a:pt x="695960" y="2743200"/>
                    <a:pt x="697230" y="2743200"/>
                    <a:pt x="698500" y="2741930"/>
                  </a:cubicBezTo>
                  <a:cubicBezTo>
                    <a:pt x="699770" y="2744470"/>
                    <a:pt x="702310" y="2747010"/>
                    <a:pt x="704850" y="2750820"/>
                  </a:cubicBezTo>
                  <a:cubicBezTo>
                    <a:pt x="702310" y="2750820"/>
                    <a:pt x="699770" y="2750820"/>
                    <a:pt x="697230" y="2752090"/>
                  </a:cubicBezTo>
                  <a:cubicBezTo>
                    <a:pt x="695960" y="2748280"/>
                    <a:pt x="695960" y="2745740"/>
                    <a:pt x="694690" y="2744470"/>
                  </a:cubicBezTo>
                  <a:close/>
                  <a:moveTo>
                    <a:pt x="772160" y="2735580"/>
                  </a:moveTo>
                  <a:cubicBezTo>
                    <a:pt x="773430" y="2739390"/>
                    <a:pt x="774700" y="2741930"/>
                    <a:pt x="777240" y="2744470"/>
                  </a:cubicBezTo>
                  <a:lnTo>
                    <a:pt x="773430" y="2744470"/>
                  </a:lnTo>
                  <a:cubicBezTo>
                    <a:pt x="773430" y="2741930"/>
                    <a:pt x="773430" y="2739390"/>
                    <a:pt x="772160" y="2735580"/>
                  </a:cubicBezTo>
                  <a:close/>
                  <a:moveTo>
                    <a:pt x="876300" y="3018790"/>
                  </a:moveTo>
                  <a:cubicBezTo>
                    <a:pt x="872490" y="3012440"/>
                    <a:pt x="869950" y="3007360"/>
                    <a:pt x="867410" y="3002280"/>
                  </a:cubicBezTo>
                  <a:lnTo>
                    <a:pt x="873760" y="2995930"/>
                  </a:lnTo>
                  <a:cubicBezTo>
                    <a:pt x="882650" y="3002280"/>
                    <a:pt x="883920" y="3012440"/>
                    <a:pt x="876300" y="3018790"/>
                  </a:cubicBezTo>
                  <a:close/>
                  <a:moveTo>
                    <a:pt x="1198880" y="3044190"/>
                  </a:moveTo>
                  <a:cubicBezTo>
                    <a:pt x="1193800" y="3041650"/>
                    <a:pt x="1188720" y="3040380"/>
                    <a:pt x="1183640" y="3037840"/>
                  </a:cubicBezTo>
                  <a:cubicBezTo>
                    <a:pt x="1188720" y="3032760"/>
                    <a:pt x="1193800" y="3027680"/>
                    <a:pt x="1197610" y="3025140"/>
                  </a:cubicBezTo>
                  <a:lnTo>
                    <a:pt x="1212850" y="3036570"/>
                  </a:lnTo>
                  <a:cubicBezTo>
                    <a:pt x="1209040" y="3039110"/>
                    <a:pt x="1203960" y="3041650"/>
                    <a:pt x="1198880" y="3044190"/>
                  </a:cubicBezTo>
                  <a:close/>
                  <a:moveTo>
                    <a:pt x="3445510" y="2828290"/>
                  </a:moveTo>
                  <a:cubicBezTo>
                    <a:pt x="3444240" y="2829560"/>
                    <a:pt x="3445510" y="2832100"/>
                    <a:pt x="3445510" y="2834640"/>
                  </a:cubicBezTo>
                  <a:lnTo>
                    <a:pt x="3426460" y="2838450"/>
                  </a:lnTo>
                  <a:cubicBezTo>
                    <a:pt x="3423920" y="2827020"/>
                    <a:pt x="3429000" y="2820670"/>
                    <a:pt x="3440430" y="2819400"/>
                  </a:cubicBezTo>
                  <a:cubicBezTo>
                    <a:pt x="3444240" y="2819400"/>
                    <a:pt x="3449320" y="2816860"/>
                    <a:pt x="3455670" y="2816860"/>
                  </a:cubicBezTo>
                  <a:cubicBezTo>
                    <a:pt x="3451860" y="2820670"/>
                    <a:pt x="3448050" y="2823210"/>
                    <a:pt x="3445510" y="2828290"/>
                  </a:cubicBezTo>
                  <a:close/>
                  <a:moveTo>
                    <a:pt x="3470910" y="2825750"/>
                  </a:moveTo>
                  <a:cubicBezTo>
                    <a:pt x="3465830" y="2824480"/>
                    <a:pt x="3462020" y="2820670"/>
                    <a:pt x="3458210" y="2818130"/>
                  </a:cubicBezTo>
                  <a:cubicBezTo>
                    <a:pt x="3463290" y="2811780"/>
                    <a:pt x="3467100" y="2807970"/>
                    <a:pt x="3469640" y="2804160"/>
                  </a:cubicBezTo>
                  <a:cubicBezTo>
                    <a:pt x="3474720" y="2810510"/>
                    <a:pt x="3479800" y="2815590"/>
                    <a:pt x="3484880" y="2823210"/>
                  </a:cubicBezTo>
                  <a:cubicBezTo>
                    <a:pt x="3481070" y="2824480"/>
                    <a:pt x="3475990" y="2825750"/>
                    <a:pt x="3470910" y="2825750"/>
                  </a:cubicBezTo>
                  <a:close/>
                  <a:moveTo>
                    <a:pt x="3604260" y="1967230"/>
                  </a:moveTo>
                  <a:cubicBezTo>
                    <a:pt x="3604260" y="1964690"/>
                    <a:pt x="3604260" y="1963420"/>
                    <a:pt x="3602990" y="1960880"/>
                  </a:cubicBezTo>
                  <a:lnTo>
                    <a:pt x="3629660" y="1957070"/>
                  </a:lnTo>
                  <a:cubicBezTo>
                    <a:pt x="3629660" y="1959610"/>
                    <a:pt x="3630930" y="1962150"/>
                    <a:pt x="3630930" y="1964690"/>
                  </a:cubicBezTo>
                  <a:cubicBezTo>
                    <a:pt x="3620770" y="1964690"/>
                    <a:pt x="3611880" y="1965960"/>
                    <a:pt x="3604260" y="1967230"/>
                  </a:cubicBezTo>
                  <a:close/>
                  <a:moveTo>
                    <a:pt x="3670300" y="1969770"/>
                  </a:moveTo>
                  <a:cubicBezTo>
                    <a:pt x="3662680" y="1969770"/>
                    <a:pt x="3653790" y="1969770"/>
                    <a:pt x="3646170" y="1967230"/>
                  </a:cubicBezTo>
                  <a:cubicBezTo>
                    <a:pt x="3642360" y="1965960"/>
                    <a:pt x="3641090" y="1960880"/>
                    <a:pt x="3637280" y="1958340"/>
                  </a:cubicBezTo>
                  <a:cubicBezTo>
                    <a:pt x="3638550" y="1957070"/>
                    <a:pt x="3638550" y="1955800"/>
                    <a:pt x="3639820" y="1954530"/>
                  </a:cubicBezTo>
                  <a:cubicBezTo>
                    <a:pt x="3651250" y="1957070"/>
                    <a:pt x="3661410" y="1958340"/>
                    <a:pt x="3671570" y="1960880"/>
                  </a:cubicBezTo>
                  <a:cubicBezTo>
                    <a:pt x="3670300" y="1964690"/>
                    <a:pt x="3670300" y="1968500"/>
                    <a:pt x="3670300" y="1969770"/>
                  </a:cubicBezTo>
                  <a:close/>
                  <a:moveTo>
                    <a:pt x="3727450" y="1968500"/>
                  </a:moveTo>
                  <a:cubicBezTo>
                    <a:pt x="3718560" y="1967230"/>
                    <a:pt x="3709670" y="1960880"/>
                    <a:pt x="3700780" y="1969770"/>
                  </a:cubicBezTo>
                  <a:cubicBezTo>
                    <a:pt x="3699510" y="1971040"/>
                    <a:pt x="3691890" y="1967230"/>
                    <a:pt x="3688080" y="1965960"/>
                  </a:cubicBezTo>
                  <a:cubicBezTo>
                    <a:pt x="3688080" y="1964690"/>
                    <a:pt x="3689350" y="1962150"/>
                    <a:pt x="3689350" y="1960880"/>
                  </a:cubicBezTo>
                  <a:lnTo>
                    <a:pt x="3731260" y="1960880"/>
                  </a:lnTo>
                  <a:cubicBezTo>
                    <a:pt x="3732530" y="1960880"/>
                    <a:pt x="3733800" y="1964690"/>
                    <a:pt x="3735070" y="1967230"/>
                  </a:cubicBezTo>
                  <a:cubicBezTo>
                    <a:pt x="3731260" y="1967230"/>
                    <a:pt x="3728720" y="1968500"/>
                    <a:pt x="3727450" y="1968500"/>
                  </a:cubicBezTo>
                  <a:close/>
                  <a:moveTo>
                    <a:pt x="3848100" y="2598420"/>
                  </a:moveTo>
                  <a:cubicBezTo>
                    <a:pt x="3846830" y="2599690"/>
                    <a:pt x="3846830" y="2600960"/>
                    <a:pt x="3846830" y="2599690"/>
                  </a:cubicBezTo>
                  <a:cubicBezTo>
                    <a:pt x="3845560" y="2599690"/>
                    <a:pt x="3845560" y="2598420"/>
                    <a:pt x="3848100" y="2598420"/>
                  </a:cubicBezTo>
                  <a:close/>
                  <a:moveTo>
                    <a:pt x="132080" y="2529840"/>
                  </a:moveTo>
                  <a:cubicBezTo>
                    <a:pt x="130810" y="2529840"/>
                    <a:pt x="130810" y="2531110"/>
                    <a:pt x="129540" y="2531110"/>
                  </a:cubicBezTo>
                  <a:cubicBezTo>
                    <a:pt x="129540" y="2531110"/>
                    <a:pt x="130810" y="2529840"/>
                    <a:pt x="132080" y="2529840"/>
                  </a:cubicBezTo>
                  <a:close/>
                  <a:moveTo>
                    <a:pt x="615950" y="2769870"/>
                  </a:moveTo>
                  <a:cubicBezTo>
                    <a:pt x="621030" y="2772410"/>
                    <a:pt x="626110" y="2774950"/>
                    <a:pt x="629920" y="2776220"/>
                  </a:cubicBezTo>
                  <a:cubicBezTo>
                    <a:pt x="612140" y="2786380"/>
                    <a:pt x="600710" y="2783840"/>
                    <a:pt x="589280" y="2766060"/>
                  </a:cubicBezTo>
                  <a:cubicBezTo>
                    <a:pt x="593090" y="2766060"/>
                    <a:pt x="595630" y="2764790"/>
                    <a:pt x="599440" y="2764790"/>
                  </a:cubicBezTo>
                  <a:cubicBezTo>
                    <a:pt x="604520" y="2766060"/>
                    <a:pt x="610870" y="2767330"/>
                    <a:pt x="615950" y="2769870"/>
                  </a:cubicBezTo>
                  <a:close/>
                  <a:moveTo>
                    <a:pt x="2835910" y="2874010"/>
                  </a:moveTo>
                  <a:cubicBezTo>
                    <a:pt x="2832100" y="2872740"/>
                    <a:pt x="2829560" y="2872740"/>
                    <a:pt x="2824480" y="2871470"/>
                  </a:cubicBezTo>
                  <a:cubicBezTo>
                    <a:pt x="2819400" y="2870200"/>
                    <a:pt x="2813050" y="2866390"/>
                    <a:pt x="2805430" y="2863850"/>
                  </a:cubicBezTo>
                  <a:cubicBezTo>
                    <a:pt x="2810510" y="2862580"/>
                    <a:pt x="2814320" y="2860040"/>
                    <a:pt x="2819400" y="2858770"/>
                  </a:cubicBezTo>
                  <a:cubicBezTo>
                    <a:pt x="2833370" y="2854960"/>
                    <a:pt x="2839720" y="2861310"/>
                    <a:pt x="2835910" y="2874010"/>
                  </a:cubicBezTo>
                  <a:close/>
                  <a:moveTo>
                    <a:pt x="2590800" y="2903220"/>
                  </a:moveTo>
                  <a:cubicBezTo>
                    <a:pt x="2598420" y="2904490"/>
                    <a:pt x="2607310" y="2904490"/>
                    <a:pt x="2616200" y="2905760"/>
                  </a:cubicBezTo>
                  <a:cubicBezTo>
                    <a:pt x="2612390" y="2918460"/>
                    <a:pt x="2602230" y="2914650"/>
                    <a:pt x="2594610" y="2913380"/>
                  </a:cubicBezTo>
                  <a:cubicBezTo>
                    <a:pt x="2592070" y="2913380"/>
                    <a:pt x="2589530" y="2908300"/>
                    <a:pt x="2586990" y="2905760"/>
                  </a:cubicBezTo>
                  <a:cubicBezTo>
                    <a:pt x="2588260" y="2904490"/>
                    <a:pt x="2589530" y="2903220"/>
                    <a:pt x="2590800" y="2903220"/>
                  </a:cubicBezTo>
                  <a:close/>
                  <a:moveTo>
                    <a:pt x="219710" y="2604770"/>
                  </a:moveTo>
                  <a:cubicBezTo>
                    <a:pt x="220980" y="2608580"/>
                    <a:pt x="222250" y="2611120"/>
                    <a:pt x="223520" y="2616200"/>
                  </a:cubicBezTo>
                  <a:cubicBezTo>
                    <a:pt x="215900" y="2616200"/>
                    <a:pt x="209550" y="2616200"/>
                    <a:pt x="203200" y="2614930"/>
                  </a:cubicBezTo>
                  <a:lnTo>
                    <a:pt x="203200" y="2606040"/>
                  </a:lnTo>
                  <a:cubicBezTo>
                    <a:pt x="208280" y="2606040"/>
                    <a:pt x="213360" y="2606040"/>
                    <a:pt x="219710" y="2604770"/>
                  </a:cubicBezTo>
                  <a:close/>
                  <a:moveTo>
                    <a:pt x="715010" y="2762250"/>
                  </a:moveTo>
                  <a:cubicBezTo>
                    <a:pt x="722630" y="2763520"/>
                    <a:pt x="730250" y="2763520"/>
                    <a:pt x="739140" y="2764790"/>
                  </a:cubicBezTo>
                  <a:cubicBezTo>
                    <a:pt x="734060" y="2769870"/>
                    <a:pt x="713740" y="2773680"/>
                    <a:pt x="709930" y="2769870"/>
                  </a:cubicBezTo>
                  <a:cubicBezTo>
                    <a:pt x="709930" y="2768600"/>
                    <a:pt x="708660" y="2766060"/>
                    <a:pt x="709930" y="2764790"/>
                  </a:cubicBezTo>
                  <a:cubicBezTo>
                    <a:pt x="711200" y="2763520"/>
                    <a:pt x="713740" y="2762250"/>
                    <a:pt x="715010" y="2762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6" id="6"/>
          <p:cNvSpPr/>
          <p:nvPr/>
        </p:nvSpPr>
        <p:spPr>
          <a:xfrm flipH="false" flipV="false" rot="2490764">
            <a:off x="14773791" y="7916213"/>
            <a:ext cx="3753861" cy="2368345"/>
          </a:xfrm>
          <a:custGeom>
            <a:avLst/>
            <a:gdLst/>
            <a:ahLst/>
            <a:cxnLst/>
            <a:rect r="r" b="b" t="t" l="l"/>
            <a:pathLst>
              <a:path h="2368345" w="3753861">
                <a:moveTo>
                  <a:pt x="0" y="0"/>
                </a:moveTo>
                <a:lnTo>
                  <a:pt x="3753861" y="0"/>
                </a:lnTo>
                <a:lnTo>
                  <a:pt x="3753861" y="2368344"/>
                </a:lnTo>
                <a:lnTo>
                  <a:pt x="0" y="23683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768088">
            <a:off x="9209785" y="871400"/>
            <a:ext cx="3950742" cy="1551564"/>
          </a:xfrm>
          <a:custGeom>
            <a:avLst/>
            <a:gdLst/>
            <a:ahLst/>
            <a:cxnLst/>
            <a:rect r="r" b="b" t="t" l="l"/>
            <a:pathLst>
              <a:path h="1551564" w="3950742">
                <a:moveTo>
                  <a:pt x="0" y="0"/>
                </a:moveTo>
                <a:lnTo>
                  <a:pt x="3950742" y="0"/>
                </a:lnTo>
                <a:lnTo>
                  <a:pt x="3950742" y="1551564"/>
                </a:lnTo>
                <a:lnTo>
                  <a:pt x="0" y="15515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409327">
            <a:off x="9264056" y="6959384"/>
            <a:ext cx="4242550" cy="3232052"/>
          </a:xfrm>
          <a:custGeom>
            <a:avLst/>
            <a:gdLst/>
            <a:ahLst/>
            <a:cxnLst/>
            <a:rect r="r" b="b" t="t" l="l"/>
            <a:pathLst>
              <a:path h="3232052" w="4242550">
                <a:moveTo>
                  <a:pt x="0" y="0"/>
                </a:moveTo>
                <a:lnTo>
                  <a:pt x="4242550" y="0"/>
                </a:lnTo>
                <a:lnTo>
                  <a:pt x="4242550" y="3232052"/>
                </a:lnTo>
                <a:lnTo>
                  <a:pt x="0" y="32320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57967" y="2814848"/>
            <a:ext cx="7645971" cy="4247856"/>
            <a:chOff x="0" y="0"/>
            <a:chExt cx="10194628" cy="5663808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5011678"/>
              <a:ext cx="10194628" cy="6521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8"/>
                </a:lnSpc>
              </a:pPr>
              <a:r>
                <a:rPr lang="en-US" sz="2798">
                  <a:solidFill>
                    <a:srgbClr val="111111"/>
                  </a:solidFill>
                  <a:latin typeface="Heading Now 71-78"/>
                  <a:ea typeface="Heading Now 71-78"/>
                  <a:cs typeface="Heading Now 71-78"/>
                  <a:sym typeface="Heading Now 71-78"/>
                </a:rPr>
                <a:t>Bridging the Future Together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38100"/>
              <a:ext cx="10194628" cy="48398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782"/>
                </a:lnSpc>
              </a:pPr>
              <a:r>
                <a:rPr lang="en-US" sz="6782">
                  <a:solidFill>
                    <a:srgbClr val="111111"/>
                  </a:solidFill>
                  <a:latin typeface="Heading Now 71-78"/>
                  <a:ea typeface="Heading Now 71-78"/>
                  <a:cs typeface="Heading Now 71-78"/>
                  <a:sym typeface="Heading Now 71-78"/>
                </a:rPr>
                <a:t>SyriaTel Customer Churn Prediction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957967" y="8476815"/>
            <a:ext cx="2931121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11111"/>
                </a:solidFill>
                <a:latin typeface="Canva Sans"/>
                <a:ea typeface="Canva Sans"/>
                <a:cs typeface="Canva Sans"/>
                <a:sym typeface="Canva Sans"/>
              </a:rPr>
              <a:t>Ronoh Ted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11111"/>
                </a:solidFill>
                <a:latin typeface="Canva Sans"/>
                <a:ea typeface="Canva Sans"/>
                <a:cs typeface="Canva Sans"/>
                <a:sym typeface="Canva Sans"/>
              </a:rPr>
              <a:t>Data Scientict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8AEE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58169" y="4274503"/>
            <a:ext cx="12971662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</a:t>
            </a:r>
            <a:r>
              <a:rPr lang="en-US" b="true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ank You &amp; Questions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AEE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05823" y="-655678"/>
            <a:ext cx="6195582" cy="5102907"/>
          </a:xfrm>
          <a:custGeom>
            <a:avLst/>
            <a:gdLst/>
            <a:ahLst/>
            <a:cxnLst/>
            <a:rect r="r" b="b" t="t" l="l"/>
            <a:pathLst>
              <a:path h="5102907" w="6195582">
                <a:moveTo>
                  <a:pt x="0" y="0"/>
                </a:moveTo>
                <a:lnTo>
                  <a:pt x="6195582" y="0"/>
                </a:lnTo>
                <a:lnTo>
                  <a:pt x="6195582" y="5102907"/>
                </a:lnTo>
                <a:lnTo>
                  <a:pt x="0" y="51029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639936">
            <a:off x="3119730" y="1028700"/>
            <a:ext cx="3753861" cy="2368345"/>
          </a:xfrm>
          <a:custGeom>
            <a:avLst/>
            <a:gdLst/>
            <a:ahLst/>
            <a:cxnLst/>
            <a:rect r="r" b="b" t="t" l="l"/>
            <a:pathLst>
              <a:path h="2368345" w="3753861">
                <a:moveTo>
                  <a:pt x="0" y="0"/>
                </a:moveTo>
                <a:lnTo>
                  <a:pt x="3753860" y="0"/>
                </a:lnTo>
                <a:lnTo>
                  <a:pt x="3753860" y="2368345"/>
                </a:lnTo>
                <a:lnTo>
                  <a:pt x="0" y="23683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708339" y="3575059"/>
            <a:ext cx="8069498" cy="6092320"/>
          </a:xfrm>
          <a:custGeom>
            <a:avLst/>
            <a:gdLst/>
            <a:ahLst/>
            <a:cxnLst/>
            <a:rect r="r" b="b" t="t" l="l"/>
            <a:pathLst>
              <a:path h="6092320" w="8069498">
                <a:moveTo>
                  <a:pt x="0" y="0"/>
                </a:moveTo>
                <a:lnTo>
                  <a:pt x="8069498" y="0"/>
                </a:lnTo>
                <a:lnTo>
                  <a:pt x="8069498" y="6092320"/>
                </a:lnTo>
                <a:lnTo>
                  <a:pt x="0" y="60923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6226" r="0" b="-16226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5804494"/>
            <a:ext cx="7702837" cy="3453806"/>
            <a:chOff x="0" y="0"/>
            <a:chExt cx="10270450" cy="460507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33350"/>
              <a:ext cx="10270450" cy="2190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150"/>
                </a:lnSpc>
                <a:spcBef>
                  <a:spcPct val="0"/>
                </a:spcBef>
              </a:pPr>
              <a:r>
                <a:rPr lang="en-US" sz="5000" u="none">
                  <a:solidFill>
                    <a:srgbClr val="111111"/>
                  </a:solidFill>
                  <a:latin typeface="Heading Now 71-78"/>
                  <a:ea typeface="Heading Now 71-78"/>
                  <a:cs typeface="Heading Now 71-78"/>
                  <a:sym typeface="Heading Now 71-78"/>
                </a:rPr>
                <a:t>Current Trends in SyriaTel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589583"/>
              <a:ext cx="10270450" cy="20154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04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111111"/>
                  </a:solidFill>
                  <a:latin typeface="Heading Now 71-78"/>
                  <a:ea typeface="Heading Now 71-78"/>
                  <a:cs typeface="Heading Now 71-78"/>
                  <a:sym typeface="Heading Now 71-78"/>
                </a:rPr>
                <a:t>W</a:t>
              </a:r>
              <a:r>
                <a:rPr lang="en-US" sz="2699">
                  <a:solidFill>
                    <a:srgbClr val="111111"/>
                  </a:solidFill>
                  <a:latin typeface="Heading Now 71-78"/>
                  <a:ea typeface="Heading Now 71-78"/>
                  <a:cs typeface="Heading Now 71-78"/>
                  <a:sym typeface="Heading Now 71-78"/>
                </a:rPr>
                <a:t>e built a model to id</a:t>
              </a:r>
              <a:r>
                <a:rPr lang="en-US" sz="2699">
                  <a:solidFill>
                    <a:srgbClr val="111111"/>
                  </a:solidFill>
                  <a:latin typeface="Heading Now 71-78"/>
                  <a:ea typeface="Heading Now 71-78"/>
                  <a:cs typeface="Heading Now 71-78"/>
                  <a:sym typeface="Heading Now 71-78"/>
                </a:rPr>
                <a:t>en</a:t>
              </a:r>
              <a:r>
                <a:rPr lang="en-US" sz="2699">
                  <a:solidFill>
                    <a:srgbClr val="111111"/>
                  </a:solidFill>
                  <a:latin typeface="Heading Now 71-78"/>
                  <a:ea typeface="Heading Now 71-78"/>
                  <a:cs typeface="Heading Now 71-78"/>
                  <a:sym typeface="Heading Now 71-78"/>
                </a:rPr>
                <a:t>t</a:t>
              </a:r>
              <a:r>
                <a:rPr lang="en-US" sz="2699">
                  <a:solidFill>
                    <a:srgbClr val="111111"/>
                  </a:solidFill>
                  <a:latin typeface="Heading Now 71-78"/>
                  <a:ea typeface="Heading Now 71-78"/>
                  <a:cs typeface="Heading Now 71-78"/>
                  <a:sym typeface="Heading Now 71-78"/>
                </a:rPr>
                <a:t>i</a:t>
              </a:r>
              <a:r>
                <a:rPr lang="en-US" sz="2699">
                  <a:solidFill>
                    <a:srgbClr val="111111"/>
                  </a:solidFill>
                  <a:latin typeface="Heading Now 71-78"/>
                  <a:ea typeface="Heading Now 71-78"/>
                  <a:cs typeface="Heading Now 71-78"/>
                  <a:sym typeface="Heading Now 71-78"/>
                </a:rPr>
                <a:t>fy</a:t>
              </a:r>
              <a:r>
                <a:rPr lang="en-US" sz="2699">
                  <a:solidFill>
                    <a:srgbClr val="111111"/>
                  </a:solidFill>
                  <a:latin typeface="Heading Now 71-78"/>
                  <a:ea typeface="Heading Now 71-78"/>
                  <a:cs typeface="Heading Now 71-78"/>
                  <a:sym typeface="Heading Now 71-78"/>
                </a:rPr>
                <a:t> c</a:t>
              </a:r>
              <a:r>
                <a:rPr lang="en-US" sz="2699">
                  <a:solidFill>
                    <a:srgbClr val="111111"/>
                  </a:solidFill>
                  <a:latin typeface="Heading Now 71-78"/>
                  <a:ea typeface="Heading Now 71-78"/>
                  <a:cs typeface="Heading Now 71-78"/>
                  <a:sym typeface="Heading Now 71-78"/>
                </a:rPr>
                <a:t>u</a:t>
              </a:r>
              <a:r>
                <a:rPr lang="en-US" sz="2699">
                  <a:solidFill>
                    <a:srgbClr val="111111"/>
                  </a:solidFill>
                  <a:latin typeface="Heading Now 71-78"/>
                  <a:ea typeface="Heading Now 71-78"/>
                  <a:cs typeface="Heading Now 71-78"/>
                  <a:sym typeface="Heading Now 71-78"/>
                </a:rPr>
                <a:t>s</a:t>
              </a:r>
              <a:r>
                <a:rPr lang="en-US" sz="2699">
                  <a:solidFill>
                    <a:srgbClr val="111111"/>
                  </a:solidFill>
                  <a:latin typeface="Heading Now 71-78"/>
                  <a:ea typeface="Heading Now 71-78"/>
                  <a:cs typeface="Heading Now 71-78"/>
                  <a:sym typeface="Heading Now 71-78"/>
                </a:rPr>
                <a:t>tomers at risk of leaving SyriaTel so we can inte</a:t>
              </a:r>
              <a:r>
                <a:rPr lang="en-US" sz="2699">
                  <a:solidFill>
                    <a:srgbClr val="111111"/>
                  </a:solidFill>
                  <a:latin typeface="Heading Now 71-78"/>
                  <a:ea typeface="Heading Now 71-78"/>
                  <a:cs typeface="Heading Now 71-78"/>
                  <a:sym typeface="Heading Now 71-78"/>
                </a:rPr>
                <a:t>rv</a:t>
              </a:r>
              <a:r>
                <a:rPr lang="en-US" sz="2699">
                  <a:solidFill>
                    <a:srgbClr val="111111"/>
                  </a:solidFill>
                  <a:latin typeface="Heading Now 71-78"/>
                  <a:ea typeface="Heading Now 71-78"/>
                  <a:cs typeface="Heading Now 71-78"/>
                  <a:sym typeface="Heading Now 71-78"/>
                </a:rPr>
                <a:t>e</a:t>
              </a:r>
              <a:r>
                <a:rPr lang="en-US" sz="2699">
                  <a:solidFill>
                    <a:srgbClr val="111111"/>
                  </a:solidFill>
                  <a:latin typeface="Heading Now 71-78"/>
                  <a:ea typeface="Heading Now 71-78"/>
                  <a:cs typeface="Heading Now 71-78"/>
                  <a:sym typeface="Heading Now 71-78"/>
                </a:rPr>
                <a:t>ne pr</a:t>
              </a:r>
              <a:r>
                <a:rPr lang="en-US" sz="2699">
                  <a:solidFill>
                    <a:srgbClr val="111111"/>
                  </a:solidFill>
                  <a:latin typeface="Heading Now 71-78"/>
                  <a:ea typeface="Heading Now 71-78"/>
                  <a:cs typeface="Heading Now 71-78"/>
                  <a:sym typeface="Heading Now 71-78"/>
                </a:rPr>
                <a:t>oa</a:t>
              </a:r>
              <a:r>
                <a:rPr lang="en-US" sz="2699">
                  <a:solidFill>
                    <a:srgbClr val="111111"/>
                  </a:solidFill>
                  <a:latin typeface="Heading Now 71-78"/>
                  <a:ea typeface="Heading Now 71-78"/>
                  <a:cs typeface="Heading Now 71-78"/>
                  <a:sym typeface="Heading Now 71-78"/>
                </a:rPr>
                <a:t>c</a:t>
              </a:r>
              <a:r>
                <a:rPr lang="en-US" sz="2699">
                  <a:solidFill>
                    <a:srgbClr val="111111"/>
                  </a:solidFill>
                  <a:latin typeface="Heading Now 71-78"/>
                  <a:ea typeface="Heading Now 71-78"/>
                  <a:cs typeface="Heading Now 71-78"/>
                  <a:sym typeface="Heading Now 71-78"/>
                </a:rPr>
                <a:t>tiv</a:t>
              </a:r>
              <a:r>
                <a:rPr lang="en-US" sz="2699">
                  <a:solidFill>
                    <a:srgbClr val="111111"/>
                  </a:solidFill>
                  <a:latin typeface="Heading Now 71-78"/>
                  <a:ea typeface="Heading Now 71-78"/>
                  <a:cs typeface="Heading Now 71-78"/>
                  <a:sym typeface="Heading Now 71-78"/>
                </a:rPr>
                <a:t>e</a:t>
              </a:r>
              <a:r>
                <a:rPr lang="en-US" sz="2699">
                  <a:solidFill>
                    <a:srgbClr val="111111"/>
                  </a:solidFill>
                  <a:latin typeface="Heading Now 71-78"/>
                  <a:ea typeface="Heading Now 71-78"/>
                  <a:cs typeface="Heading Now 71-78"/>
                  <a:sym typeface="Heading Now 71-78"/>
                </a:rPr>
                <a:t>ly.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143818" y="527275"/>
            <a:ext cx="8070652" cy="3277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06037" indent="-403018" lvl="1">
              <a:lnSpc>
                <a:spcPts val="5226"/>
              </a:lnSpc>
              <a:buFont typeface="Arial"/>
              <a:buChar char="•"/>
            </a:pPr>
            <a:r>
              <a:rPr lang="en-US" b="true" sz="3733">
                <a:solidFill>
                  <a:srgbClr val="11111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Bus</a:t>
            </a:r>
            <a:r>
              <a:rPr lang="en-US" b="true" sz="3733">
                <a:solidFill>
                  <a:srgbClr val="11111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iness problem</a:t>
            </a:r>
          </a:p>
          <a:p>
            <a:pPr algn="ctr" marL="806037" indent="-403018" lvl="1">
              <a:lnSpc>
                <a:spcPts val="5226"/>
              </a:lnSpc>
              <a:buFont typeface="Arial"/>
              <a:buChar char="•"/>
            </a:pPr>
            <a:r>
              <a:rPr lang="en-US" b="true" sz="3733">
                <a:solidFill>
                  <a:srgbClr val="11111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&amp; methods</a:t>
            </a:r>
          </a:p>
          <a:p>
            <a:pPr algn="ctr" marL="806037" indent="-403018" lvl="1">
              <a:lnSpc>
                <a:spcPts val="5226"/>
              </a:lnSpc>
              <a:buFont typeface="Arial"/>
              <a:buChar char="•"/>
            </a:pPr>
            <a:r>
              <a:rPr lang="en-US" b="true" sz="3733">
                <a:solidFill>
                  <a:srgbClr val="11111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findings</a:t>
            </a:r>
          </a:p>
          <a:p>
            <a:pPr algn="ctr" marL="806037" indent="-403018" lvl="1">
              <a:lnSpc>
                <a:spcPts val="5226"/>
              </a:lnSpc>
              <a:buFont typeface="Arial"/>
              <a:buChar char="•"/>
            </a:pPr>
            <a:r>
              <a:rPr lang="en-US" b="true" sz="3733">
                <a:solidFill>
                  <a:srgbClr val="11111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Recommendations &amp; next steps</a:t>
            </a:r>
          </a:p>
          <a:p>
            <a:pPr algn="ctr">
              <a:lnSpc>
                <a:spcPts val="5226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AEE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7483" y="794113"/>
            <a:ext cx="16913034" cy="8698774"/>
            <a:chOff x="0" y="0"/>
            <a:chExt cx="4454462" cy="22910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54462" cy="2291035"/>
            </a:xfrm>
            <a:custGeom>
              <a:avLst/>
              <a:gdLst/>
              <a:ahLst/>
              <a:cxnLst/>
              <a:rect r="r" b="b" t="t" l="l"/>
              <a:pathLst>
                <a:path h="2291035" w="4454462">
                  <a:moveTo>
                    <a:pt x="0" y="0"/>
                  </a:moveTo>
                  <a:lnTo>
                    <a:pt x="4454462" y="0"/>
                  </a:lnTo>
                  <a:lnTo>
                    <a:pt x="4454462" y="2291035"/>
                  </a:lnTo>
                  <a:lnTo>
                    <a:pt x="0" y="229103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4454462" cy="23672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2136881">
            <a:off x="13662667" y="7287795"/>
            <a:ext cx="5764776" cy="3941010"/>
          </a:xfrm>
          <a:custGeom>
            <a:avLst/>
            <a:gdLst/>
            <a:ahLst/>
            <a:cxnLst/>
            <a:rect r="r" b="b" t="t" l="l"/>
            <a:pathLst>
              <a:path h="3941010" w="5764776">
                <a:moveTo>
                  <a:pt x="0" y="0"/>
                </a:moveTo>
                <a:lnTo>
                  <a:pt x="5764775" y="0"/>
                </a:lnTo>
                <a:lnTo>
                  <a:pt x="5764775" y="3941010"/>
                </a:lnTo>
                <a:lnTo>
                  <a:pt x="0" y="3941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70949" y="6792164"/>
            <a:ext cx="4572000" cy="4114800"/>
          </a:xfrm>
          <a:custGeom>
            <a:avLst/>
            <a:gdLst/>
            <a:ahLst/>
            <a:cxnLst/>
            <a:rect r="r" b="b" t="t" l="l"/>
            <a:pathLst>
              <a:path h="4114800" w="4572000">
                <a:moveTo>
                  <a:pt x="0" y="0"/>
                </a:moveTo>
                <a:lnTo>
                  <a:pt x="4572000" y="0"/>
                </a:lnTo>
                <a:lnTo>
                  <a:pt x="4572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1415051" y="1669844"/>
            <a:ext cx="6027586" cy="3562563"/>
            <a:chOff x="0" y="0"/>
            <a:chExt cx="8036781" cy="475008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123825"/>
              <a:ext cx="8036781" cy="30541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883"/>
                </a:lnSpc>
              </a:pPr>
              <a:r>
                <a:rPr lang="en-US" sz="4783">
                  <a:solidFill>
                    <a:srgbClr val="111111"/>
                  </a:solidFill>
                  <a:latin typeface="Heading Now 71-78"/>
                  <a:ea typeface="Heading Now 71-78"/>
                  <a:cs typeface="Heading Now 71-78"/>
                  <a:sym typeface="Heading Now 71-78"/>
                </a:rPr>
                <a:t>Bus</a:t>
              </a:r>
              <a:r>
                <a:rPr lang="en-US" sz="4783">
                  <a:solidFill>
                    <a:srgbClr val="111111"/>
                  </a:solidFill>
                  <a:latin typeface="Heading Now 71-78"/>
                  <a:ea typeface="Heading Now 71-78"/>
                  <a:cs typeface="Heading Now 71-78"/>
                  <a:sym typeface="Heading Now 71-78"/>
                </a:rPr>
                <a:t>iness Problem &amp; Stakeholder Value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3594849"/>
              <a:ext cx="8036781" cy="11552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295"/>
                </a:lnSpc>
                <a:spcBef>
                  <a:spcPct val="0"/>
                </a:spcBef>
              </a:pPr>
              <a:r>
                <a:rPr lang="en-US" sz="1530">
                  <a:solidFill>
                    <a:srgbClr val="111111"/>
                  </a:solidFill>
                  <a:latin typeface="Heading Now 71-78"/>
                  <a:ea typeface="Heading Now 71-78"/>
                  <a:cs typeface="Heading Now 71-78"/>
                  <a:sym typeface="Heading Now 71-78"/>
                </a:rPr>
                <a:t>The telecom industry is evolving rapidly due to </a:t>
              </a:r>
              <a:r>
                <a:rPr lang="en-US" b="true" sz="1530">
                  <a:solidFill>
                    <a:srgbClr val="111111"/>
                  </a:solidFill>
                  <a:latin typeface="Heading Now 71-78 Bold"/>
                  <a:ea typeface="Heading Now 71-78 Bold"/>
                  <a:cs typeface="Heading Now 71-78 Bold"/>
                  <a:sym typeface="Heading Now 71-78 Bold"/>
                </a:rPr>
                <a:t>innovative technologies</a:t>
              </a:r>
              <a:r>
                <a:rPr lang="en-US" sz="1530">
                  <a:solidFill>
                    <a:srgbClr val="111111"/>
                  </a:solidFill>
                  <a:latin typeface="Heading Now 71-78"/>
                  <a:ea typeface="Heading Now 71-78"/>
                  <a:cs typeface="Heading Now 71-78"/>
                  <a:sym typeface="Heading Now 71-78"/>
                </a:rPr>
                <a:t> that enhance connectivity and efficiency.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8832251" y="2099607"/>
            <a:ext cx="8173972" cy="661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5660" indent="-412830" lvl="1">
              <a:lnSpc>
                <a:spcPts val="5736"/>
              </a:lnSpc>
              <a:buFont typeface="Arial"/>
              <a:buChar char="•"/>
            </a:pPr>
            <a:r>
              <a:rPr lang="en-US" sz="3824">
                <a:solidFill>
                  <a:srgbClr val="111111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What is churn and why it matters (lost revenue, acquisition cost)</a:t>
            </a:r>
          </a:p>
          <a:p>
            <a:pPr algn="l" marL="825660" indent="-412830" lvl="1">
              <a:lnSpc>
                <a:spcPts val="5736"/>
              </a:lnSpc>
              <a:buFont typeface="Arial"/>
              <a:buChar char="•"/>
            </a:pPr>
            <a:r>
              <a:rPr lang="en-US" sz="3824">
                <a:solidFill>
                  <a:srgbClr val="111111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Stakeholder need: “Marketing needs to know who to target with retention offers.”</a:t>
            </a:r>
          </a:p>
          <a:p>
            <a:pPr algn="l">
              <a:lnSpc>
                <a:spcPts val="5736"/>
              </a:lnSpc>
            </a:pPr>
          </a:p>
          <a:p>
            <a:pPr algn="l" marL="0" indent="0" lvl="0">
              <a:lnSpc>
                <a:spcPts val="573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AEE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1681">
            <a:off x="-8053232" y="-2901302"/>
            <a:ext cx="19637708" cy="6895301"/>
          </a:xfrm>
          <a:custGeom>
            <a:avLst/>
            <a:gdLst/>
            <a:ahLst/>
            <a:cxnLst/>
            <a:rect r="r" b="b" t="t" l="l"/>
            <a:pathLst>
              <a:path h="6895301" w="19637708">
                <a:moveTo>
                  <a:pt x="0" y="0"/>
                </a:moveTo>
                <a:lnTo>
                  <a:pt x="19637708" y="0"/>
                </a:lnTo>
                <a:lnTo>
                  <a:pt x="19637708" y="6895301"/>
                </a:lnTo>
                <a:lnTo>
                  <a:pt x="0" y="68953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366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21681">
            <a:off x="8907502" y="8485790"/>
            <a:ext cx="19637708" cy="6895301"/>
          </a:xfrm>
          <a:custGeom>
            <a:avLst/>
            <a:gdLst/>
            <a:ahLst/>
            <a:cxnLst/>
            <a:rect r="r" b="b" t="t" l="l"/>
            <a:pathLst>
              <a:path h="6895301" w="19637708">
                <a:moveTo>
                  <a:pt x="0" y="0"/>
                </a:moveTo>
                <a:lnTo>
                  <a:pt x="19637708" y="0"/>
                </a:lnTo>
                <a:lnTo>
                  <a:pt x="19637708" y="6895301"/>
                </a:lnTo>
                <a:lnTo>
                  <a:pt x="0" y="68953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366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570621" y="-539553"/>
            <a:ext cx="6102718" cy="4138753"/>
          </a:xfrm>
          <a:custGeom>
            <a:avLst/>
            <a:gdLst/>
            <a:ahLst/>
            <a:cxnLst/>
            <a:rect r="r" b="b" t="t" l="l"/>
            <a:pathLst>
              <a:path h="4138753" w="6102718">
                <a:moveTo>
                  <a:pt x="0" y="0"/>
                </a:moveTo>
                <a:lnTo>
                  <a:pt x="6102719" y="0"/>
                </a:lnTo>
                <a:lnTo>
                  <a:pt x="6102719" y="4138753"/>
                </a:lnTo>
                <a:lnTo>
                  <a:pt x="0" y="41387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7567726"/>
            <a:ext cx="7502577" cy="1690574"/>
            <a:chOff x="0" y="0"/>
            <a:chExt cx="10003435" cy="2254099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71450"/>
              <a:ext cx="10003435" cy="14475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748"/>
                </a:lnSpc>
                <a:spcBef>
                  <a:spcPct val="0"/>
                </a:spcBef>
              </a:pPr>
              <a:r>
                <a:rPr lang="en-US" b="true" sz="6299">
                  <a:solidFill>
                    <a:srgbClr val="111111"/>
                  </a:solidFill>
                  <a:latin typeface="Heading Now 71-78 Bold"/>
                  <a:ea typeface="Heading Now 71-78 Bold"/>
                  <a:cs typeface="Heading Now 71-78 Bold"/>
                  <a:sym typeface="Heading Now 71-78 Bold"/>
                </a:rPr>
                <a:t>Data Overview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865479"/>
              <a:ext cx="10003435" cy="388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39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178481" y="4126046"/>
            <a:ext cx="6665418" cy="8278658"/>
            <a:chOff x="0" y="0"/>
            <a:chExt cx="8887224" cy="11038211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38100"/>
              <a:ext cx="8887224" cy="67860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750"/>
                </a:lnSpc>
                <a:spcBef>
                  <a:spcPct val="0"/>
                </a:spcBef>
              </a:pPr>
            </a:p>
            <a:p>
              <a:pPr algn="l" marL="842021" indent="-421011" lvl="1">
                <a:lnSpc>
                  <a:spcPts val="429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00" strike="noStrike" u="none">
                  <a:solidFill>
                    <a:srgbClr val="111111"/>
                  </a:solidFill>
                  <a:latin typeface="Heading Now 71-78"/>
                  <a:ea typeface="Heading Now 71-78"/>
                  <a:cs typeface="Heading Now 71-78"/>
                  <a:sym typeface="Heading Now 71-78"/>
                </a:rPr>
                <a:t>Source &amp; size: “3,333 customers, 21 fields”</a:t>
              </a:r>
            </a:p>
            <a:p>
              <a:pPr algn="l" marL="842021" indent="-421011" lvl="1">
                <a:lnSpc>
                  <a:spcPts val="429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00" strike="noStrike" u="none">
                  <a:solidFill>
                    <a:srgbClr val="111111"/>
                  </a:solidFill>
                  <a:latin typeface="Heading Now 71-78"/>
                  <a:ea typeface="Heading Now 71-78"/>
                  <a:cs typeface="Heading Now 71-78"/>
                  <a:sym typeface="Heading Now 71-78"/>
                </a:rPr>
                <a:t>Key feature groups (account info, usage, service calls)</a:t>
              </a:r>
            </a:p>
            <a:p>
              <a:pPr algn="l" marL="842021" indent="-421011" lvl="1">
                <a:lnSpc>
                  <a:spcPts val="429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900" strike="noStrike" u="none">
                  <a:solidFill>
                    <a:srgbClr val="111111"/>
                  </a:solidFill>
                  <a:latin typeface="Heading Now 71-78"/>
                  <a:ea typeface="Heading Now 71-78"/>
                  <a:cs typeface="Heading Now 71-78"/>
                  <a:sym typeface="Heading Now 71-78"/>
                </a:rPr>
                <a:t>Target balance: “14.5% churners, 85.5% stayers”</a:t>
              </a:r>
            </a:p>
            <a:p>
              <a:pPr algn="l" marL="0" indent="0" lvl="0">
                <a:lnSpc>
                  <a:spcPts val="2750"/>
                </a:lnSpc>
                <a:spcBef>
                  <a:spcPct val="0"/>
                </a:spcBef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7040035"/>
              <a:ext cx="8887224" cy="388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399"/>
                </a:lnSpc>
                <a:spcBef>
                  <a:spcPct val="0"/>
                </a:spcBef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9185490"/>
              <a:ext cx="8887224" cy="388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399"/>
                </a:lnSpc>
                <a:spcBef>
                  <a:spcPct val="0"/>
                </a:spcBef>
              </a:pP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0500576"/>
              <a:ext cx="8887224" cy="5376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75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060441" y="-863309"/>
            <a:ext cx="6783458" cy="4366041"/>
            <a:chOff x="0" y="0"/>
            <a:chExt cx="5513070" cy="354838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-2540" y="-15240"/>
              <a:ext cx="5515610" cy="3563620"/>
            </a:xfrm>
            <a:custGeom>
              <a:avLst/>
              <a:gdLst/>
              <a:ahLst/>
              <a:cxnLst/>
              <a:rect r="r" b="b" t="t" l="l"/>
              <a:pathLst>
                <a:path h="3563620" w="5515610">
                  <a:moveTo>
                    <a:pt x="4991100" y="1559560"/>
                  </a:moveTo>
                  <a:cubicBezTo>
                    <a:pt x="5048250" y="1537970"/>
                    <a:pt x="5124450" y="1548130"/>
                    <a:pt x="5189220" y="1526540"/>
                  </a:cubicBezTo>
                  <a:cubicBezTo>
                    <a:pt x="5326380" y="1479550"/>
                    <a:pt x="5435600" y="1404620"/>
                    <a:pt x="5515610" y="1319530"/>
                  </a:cubicBezTo>
                  <a:cubicBezTo>
                    <a:pt x="5499100" y="1231900"/>
                    <a:pt x="5494020" y="1183640"/>
                    <a:pt x="5505450" y="1109980"/>
                  </a:cubicBezTo>
                  <a:cubicBezTo>
                    <a:pt x="5495290" y="1104900"/>
                    <a:pt x="5473700" y="1118870"/>
                    <a:pt x="5472430" y="1098550"/>
                  </a:cubicBezTo>
                  <a:cubicBezTo>
                    <a:pt x="5469890" y="1040130"/>
                    <a:pt x="5441950" y="1018540"/>
                    <a:pt x="5415280" y="969010"/>
                  </a:cubicBezTo>
                  <a:cubicBezTo>
                    <a:pt x="5210810" y="998220"/>
                    <a:pt x="4838700" y="1158240"/>
                    <a:pt x="4617720" y="1144270"/>
                  </a:cubicBezTo>
                  <a:cubicBezTo>
                    <a:pt x="4753610" y="1047750"/>
                    <a:pt x="4851400" y="939800"/>
                    <a:pt x="4853940" y="797560"/>
                  </a:cubicBezTo>
                  <a:cubicBezTo>
                    <a:pt x="4842510" y="786130"/>
                    <a:pt x="4777740" y="778510"/>
                    <a:pt x="4762500" y="783590"/>
                  </a:cubicBezTo>
                  <a:cubicBezTo>
                    <a:pt x="4710430" y="773430"/>
                    <a:pt x="4657090" y="726440"/>
                    <a:pt x="4634230" y="697230"/>
                  </a:cubicBezTo>
                  <a:cubicBezTo>
                    <a:pt x="4612640" y="711200"/>
                    <a:pt x="4608830" y="695960"/>
                    <a:pt x="4589780" y="706120"/>
                  </a:cubicBezTo>
                  <a:cubicBezTo>
                    <a:pt x="4508500" y="643890"/>
                    <a:pt x="4337050" y="737870"/>
                    <a:pt x="4254500" y="679450"/>
                  </a:cubicBezTo>
                  <a:cubicBezTo>
                    <a:pt x="4292600" y="579120"/>
                    <a:pt x="4215130" y="556260"/>
                    <a:pt x="4163060" y="508000"/>
                  </a:cubicBezTo>
                  <a:cubicBezTo>
                    <a:pt x="4182110" y="429260"/>
                    <a:pt x="4135120" y="387350"/>
                    <a:pt x="4091940" y="313690"/>
                  </a:cubicBezTo>
                  <a:cubicBezTo>
                    <a:pt x="4038600" y="339090"/>
                    <a:pt x="4042410" y="299720"/>
                    <a:pt x="4048760" y="274320"/>
                  </a:cubicBezTo>
                  <a:cubicBezTo>
                    <a:pt x="4009390" y="285750"/>
                    <a:pt x="3985260" y="270510"/>
                    <a:pt x="3963670" y="250190"/>
                  </a:cubicBezTo>
                  <a:cubicBezTo>
                    <a:pt x="3887470" y="279400"/>
                    <a:pt x="3817620" y="280670"/>
                    <a:pt x="3756660" y="287020"/>
                  </a:cubicBezTo>
                  <a:cubicBezTo>
                    <a:pt x="3445510" y="320040"/>
                    <a:pt x="3059430" y="403860"/>
                    <a:pt x="2780030" y="417830"/>
                  </a:cubicBezTo>
                  <a:cubicBezTo>
                    <a:pt x="3036570" y="308610"/>
                    <a:pt x="3333750" y="238760"/>
                    <a:pt x="3522980" y="144780"/>
                  </a:cubicBezTo>
                  <a:cubicBezTo>
                    <a:pt x="3529330" y="91440"/>
                    <a:pt x="3528060" y="67310"/>
                    <a:pt x="3524250" y="17780"/>
                  </a:cubicBezTo>
                  <a:cubicBezTo>
                    <a:pt x="3319780" y="0"/>
                    <a:pt x="3006090" y="97790"/>
                    <a:pt x="2715260" y="189230"/>
                  </a:cubicBezTo>
                  <a:cubicBezTo>
                    <a:pt x="2040890" y="401320"/>
                    <a:pt x="1228090" y="642620"/>
                    <a:pt x="845820" y="1018540"/>
                  </a:cubicBezTo>
                  <a:cubicBezTo>
                    <a:pt x="855980" y="1074420"/>
                    <a:pt x="839470" y="1146810"/>
                    <a:pt x="881380" y="1195070"/>
                  </a:cubicBezTo>
                  <a:cubicBezTo>
                    <a:pt x="741680" y="1271270"/>
                    <a:pt x="581660" y="1339850"/>
                    <a:pt x="445770" y="1418590"/>
                  </a:cubicBezTo>
                  <a:cubicBezTo>
                    <a:pt x="450850" y="1484630"/>
                    <a:pt x="485140" y="1553210"/>
                    <a:pt x="499110" y="1564640"/>
                  </a:cubicBezTo>
                  <a:cubicBezTo>
                    <a:pt x="454660" y="1588770"/>
                    <a:pt x="523240" y="1570990"/>
                    <a:pt x="520700" y="1596390"/>
                  </a:cubicBezTo>
                  <a:cubicBezTo>
                    <a:pt x="501650" y="1605280"/>
                    <a:pt x="514350" y="1626870"/>
                    <a:pt x="486410" y="1633220"/>
                  </a:cubicBezTo>
                  <a:cubicBezTo>
                    <a:pt x="383540" y="1616710"/>
                    <a:pt x="269240" y="1696720"/>
                    <a:pt x="163830" y="1720850"/>
                  </a:cubicBezTo>
                  <a:cubicBezTo>
                    <a:pt x="160020" y="1737360"/>
                    <a:pt x="198120" y="1734820"/>
                    <a:pt x="173990" y="1748790"/>
                  </a:cubicBezTo>
                  <a:cubicBezTo>
                    <a:pt x="104140" y="1765300"/>
                    <a:pt x="96520" y="1802130"/>
                    <a:pt x="26670" y="1818640"/>
                  </a:cubicBezTo>
                  <a:cubicBezTo>
                    <a:pt x="24130" y="1833880"/>
                    <a:pt x="21590" y="1849120"/>
                    <a:pt x="25400" y="1866900"/>
                  </a:cubicBezTo>
                  <a:cubicBezTo>
                    <a:pt x="35560" y="1879600"/>
                    <a:pt x="96520" y="1864360"/>
                    <a:pt x="80010" y="1885950"/>
                  </a:cubicBezTo>
                  <a:cubicBezTo>
                    <a:pt x="43180" y="1898650"/>
                    <a:pt x="0" y="1894840"/>
                    <a:pt x="1270" y="1930400"/>
                  </a:cubicBezTo>
                  <a:cubicBezTo>
                    <a:pt x="21590" y="1953260"/>
                    <a:pt x="63500" y="1938020"/>
                    <a:pt x="74930" y="1974850"/>
                  </a:cubicBezTo>
                  <a:cubicBezTo>
                    <a:pt x="66040" y="1992630"/>
                    <a:pt x="38100" y="2002790"/>
                    <a:pt x="45720" y="2025650"/>
                  </a:cubicBezTo>
                  <a:cubicBezTo>
                    <a:pt x="105410" y="2024380"/>
                    <a:pt x="158750" y="2035810"/>
                    <a:pt x="220980" y="2032000"/>
                  </a:cubicBezTo>
                  <a:cubicBezTo>
                    <a:pt x="201930" y="2042160"/>
                    <a:pt x="236220" y="2065020"/>
                    <a:pt x="287020" y="2054860"/>
                  </a:cubicBezTo>
                  <a:cubicBezTo>
                    <a:pt x="284480" y="2072640"/>
                    <a:pt x="240030" y="2075180"/>
                    <a:pt x="243840" y="2094230"/>
                  </a:cubicBezTo>
                  <a:cubicBezTo>
                    <a:pt x="317500" y="2080260"/>
                    <a:pt x="337820" y="2052320"/>
                    <a:pt x="406400" y="2042160"/>
                  </a:cubicBezTo>
                  <a:cubicBezTo>
                    <a:pt x="360680" y="2078990"/>
                    <a:pt x="302260" y="2136140"/>
                    <a:pt x="245110" y="2148840"/>
                  </a:cubicBezTo>
                  <a:cubicBezTo>
                    <a:pt x="228600" y="2171700"/>
                    <a:pt x="234950" y="2202180"/>
                    <a:pt x="226060" y="2226310"/>
                  </a:cubicBezTo>
                  <a:cubicBezTo>
                    <a:pt x="210820" y="2221230"/>
                    <a:pt x="212090" y="2301240"/>
                    <a:pt x="251460" y="2320290"/>
                  </a:cubicBezTo>
                  <a:cubicBezTo>
                    <a:pt x="300990" y="2307590"/>
                    <a:pt x="412750" y="2313940"/>
                    <a:pt x="485140" y="2329180"/>
                  </a:cubicBezTo>
                  <a:cubicBezTo>
                    <a:pt x="480060" y="2343150"/>
                    <a:pt x="463550" y="2353310"/>
                    <a:pt x="472440" y="2373630"/>
                  </a:cubicBezTo>
                  <a:cubicBezTo>
                    <a:pt x="496570" y="2382520"/>
                    <a:pt x="554990" y="2331720"/>
                    <a:pt x="579120" y="2350770"/>
                  </a:cubicBezTo>
                  <a:cubicBezTo>
                    <a:pt x="614680" y="2363470"/>
                    <a:pt x="551180" y="2376170"/>
                    <a:pt x="568960" y="2401570"/>
                  </a:cubicBezTo>
                  <a:cubicBezTo>
                    <a:pt x="805180" y="2283460"/>
                    <a:pt x="994410" y="2261870"/>
                    <a:pt x="1234440" y="2204720"/>
                  </a:cubicBezTo>
                  <a:cubicBezTo>
                    <a:pt x="966470" y="2321560"/>
                    <a:pt x="604520" y="2636520"/>
                    <a:pt x="598170" y="2739390"/>
                  </a:cubicBezTo>
                  <a:cubicBezTo>
                    <a:pt x="631190" y="2739390"/>
                    <a:pt x="659130" y="2747010"/>
                    <a:pt x="689610" y="2753360"/>
                  </a:cubicBezTo>
                  <a:cubicBezTo>
                    <a:pt x="679450" y="2780030"/>
                    <a:pt x="664210" y="2805430"/>
                    <a:pt x="661670" y="2834640"/>
                  </a:cubicBezTo>
                  <a:cubicBezTo>
                    <a:pt x="678180" y="2805430"/>
                    <a:pt x="736600" y="2791460"/>
                    <a:pt x="741680" y="2844800"/>
                  </a:cubicBezTo>
                  <a:cubicBezTo>
                    <a:pt x="701040" y="2848610"/>
                    <a:pt x="701040" y="2861310"/>
                    <a:pt x="701040" y="2891790"/>
                  </a:cubicBezTo>
                  <a:cubicBezTo>
                    <a:pt x="742950" y="2896870"/>
                    <a:pt x="807720" y="2860040"/>
                    <a:pt x="828040" y="2899410"/>
                  </a:cubicBezTo>
                  <a:cubicBezTo>
                    <a:pt x="801370" y="2915920"/>
                    <a:pt x="791210" y="2900680"/>
                    <a:pt x="765810" y="2914650"/>
                  </a:cubicBezTo>
                  <a:cubicBezTo>
                    <a:pt x="767080" y="2940050"/>
                    <a:pt x="792480" y="2921000"/>
                    <a:pt x="801370" y="2933700"/>
                  </a:cubicBezTo>
                  <a:cubicBezTo>
                    <a:pt x="727710" y="2964180"/>
                    <a:pt x="731520" y="2975610"/>
                    <a:pt x="707390" y="3016250"/>
                  </a:cubicBezTo>
                  <a:cubicBezTo>
                    <a:pt x="687070" y="2983230"/>
                    <a:pt x="633730" y="3195320"/>
                    <a:pt x="676910" y="3192780"/>
                  </a:cubicBezTo>
                  <a:cubicBezTo>
                    <a:pt x="641350" y="3229610"/>
                    <a:pt x="709930" y="3208020"/>
                    <a:pt x="726440" y="3221990"/>
                  </a:cubicBezTo>
                  <a:cubicBezTo>
                    <a:pt x="711200" y="3248660"/>
                    <a:pt x="745490" y="3256280"/>
                    <a:pt x="749300" y="3284220"/>
                  </a:cubicBezTo>
                  <a:cubicBezTo>
                    <a:pt x="768350" y="3289300"/>
                    <a:pt x="805180" y="3262630"/>
                    <a:pt x="803910" y="3303270"/>
                  </a:cubicBezTo>
                  <a:cubicBezTo>
                    <a:pt x="767080" y="3307080"/>
                    <a:pt x="778510" y="3296920"/>
                    <a:pt x="753110" y="3322320"/>
                  </a:cubicBezTo>
                  <a:cubicBezTo>
                    <a:pt x="744220" y="3313430"/>
                    <a:pt x="725170" y="3304540"/>
                    <a:pt x="706120" y="3323590"/>
                  </a:cubicBezTo>
                  <a:cubicBezTo>
                    <a:pt x="720090" y="3350260"/>
                    <a:pt x="715010" y="3370580"/>
                    <a:pt x="712470" y="3392170"/>
                  </a:cubicBezTo>
                  <a:cubicBezTo>
                    <a:pt x="779780" y="3380740"/>
                    <a:pt x="732790" y="3403600"/>
                    <a:pt x="795020" y="3408680"/>
                  </a:cubicBezTo>
                  <a:cubicBezTo>
                    <a:pt x="814070" y="3431540"/>
                    <a:pt x="786130" y="3437890"/>
                    <a:pt x="782320" y="3453130"/>
                  </a:cubicBezTo>
                  <a:cubicBezTo>
                    <a:pt x="904240" y="3456940"/>
                    <a:pt x="967740" y="3507740"/>
                    <a:pt x="1071880" y="3531870"/>
                  </a:cubicBezTo>
                  <a:cubicBezTo>
                    <a:pt x="1071880" y="3554730"/>
                    <a:pt x="1090930" y="3545840"/>
                    <a:pt x="1093470" y="3563620"/>
                  </a:cubicBezTo>
                  <a:cubicBezTo>
                    <a:pt x="1291590" y="3540760"/>
                    <a:pt x="1422400" y="3562350"/>
                    <a:pt x="1651000" y="3492500"/>
                  </a:cubicBezTo>
                  <a:cubicBezTo>
                    <a:pt x="1623060" y="3467100"/>
                    <a:pt x="1544320" y="3487420"/>
                    <a:pt x="1529080" y="3474720"/>
                  </a:cubicBezTo>
                  <a:cubicBezTo>
                    <a:pt x="1684020" y="3409950"/>
                    <a:pt x="1873250" y="3387090"/>
                    <a:pt x="2058670" y="3350260"/>
                  </a:cubicBezTo>
                  <a:cubicBezTo>
                    <a:pt x="2236470" y="3315970"/>
                    <a:pt x="2411730" y="3327400"/>
                    <a:pt x="2586990" y="3249930"/>
                  </a:cubicBezTo>
                  <a:cubicBezTo>
                    <a:pt x="2628900" y="3266440"/>
                    <a:pt x="2661920" y="3234690"/>
                    <a:pt x="2701290" y="3223260"/>
                  </a:cubicBezTo>
                  <a:cubicBezTo>
                    <a:pt x="2907030" y="3161030"/>
                    <a:pt x="3168650" y="3111500"/>
                    <a:pt x="3371850" y="3094990"/>
                  </a:cubicBezTo>
                  <a:cubicBezTo>
                    <a:pt x="3407410" y="3092450"/>
                    <a:pt x="3448050" y="3072130"/>
                    <a:pt x="3464560" y="3060700"/>
                  </a:cubicBezTo>
                  <a:cubicBezTo>
                    <a:pt x="3530600" y="3070860"/>
                    <a:pt x="3644900" y="3027680"/>
                    <a:pt x="3704590" y="3011170"/>
                  </a:cubicBezTo>
                  <a:cubicBezTo>
                    <a:pt x="3702050" y="2999740"/>
                    <a:pt x="3691890" y="2987040"/>
                    <a:pt x="3703320" y="2980690"/>
                  </a:cubicBezTo>
                  <a:cubicBezTo>
                    <a:pt x="3785870" y="2961640"/>
                    <a:pt x="3902710" y="2941320"/>
                    <a:pt x="3978910" y="2895600"/>
                  </a:cubicBezTo>
                  <a:cubicBezTo>
                    <a:pt x="3968750" y="2890520"/>
                    <a:pt x="3947160" y="2904490"/>
                    <a:pt x="3945890" y="2884170"/>
                  </a:cubicBezTo>
                  <a:cubicBezTo>
                    <a:pt x="4018280" y="2866390"/>
                    <a:pt x="4107180" y="2858770"/>
                    <a:pt x="4175760" y="2830830"/>
                  </a:cubicBezTo>
                  <a:cubicBezTo>
                    <a:pt x="4161790" y="2828290"/>
                    <a:pt x="4146550" y="2828290"/>
                    <a:pt x="4133850" y="2821940"/>
                  </a:cubicBezTo>
                  <a:cubicBezTo>
                    <a:pt x="4218940" y="2757170"/>
                    <a:pt x="4254500" y="2725420"/>
                    <a:pt x="4371340" y="2711450"/>
                  </a:cubicBezTo>
                  <a:cubicBezTo>
                    <a:pt x="4362450" y="2673350"/>
                    <a:pt x="4389120" y="2649220"/>
                    <a:pt x="4448810" y="2635250"/>
                  </a:cubicBezTo>
                  <a:cubicBezTo>
                    <a:pt x="4465320" y="2612390"/>
                    <a:pt x="4414520" y="2621280"/>
                    <a:pt x="4433570" y="2593340"/>
                  </a:cubicBezTo>
                  <a:cubicBezTo>
                    <a:pt x="4645660" y="2565400"/>
                    <a:pt x="4704080" y="2374900"/>
                    <a:pt x="4801870" y="2268220"/>
                  </a:cubicBezTo>
                  <a:cubicBezTo>
                    <a:pt x="4805680" y="2264410"/>
                    <a:pt x="4822190" y="2254250"/>
                    <a:pt x="4824730" y="2251710"/>
                  </a:cubicBezTo>
                  <a:cubicBezTo>
                    <a:pt x="4959350" y="2170430"/>
                    <a:pt x="5125720" y="2159000"/>
                    <a:pt x="5228590" y="2047240"/>
                  </a:cubicBezTo>
                  <a:cubicBezTo>
                    <a:pt x="5267960" y="1962150"/>
                    <a:pt x="5372100" y="1854200"/>
                    <a:pt x="5256530" y="1784350"/>
                  </a:cubicBezTo>
                  <a:cubicBezTo>
                    <a:pt x="5269230" y="1766570"/>
                    <a:pt x="5262880" y="1742440"/>
                    <a:pt x="5250180" y="1715770"/>
                  </a:cubicBezTo>
                  <a:cubicBezTo>
                    <a:pt x="5198110" y="1729740"/>
                    <a:pt x="4958080" y="1682750"/>
                    <a:pt x="4904740" y="1661160"/>
                  </a:cubicBezTo>
                  <a:cubicBezTo>
                    <a:pt x="4916170" y="1634490"/>
                    <a:pt x="4892040" y="1607820"/>
                    <a:pt x="4898390" y="1592580"/>
                  </a:cubicBezTo>
                  <a:cubicBezTo>
                    <a:pt x="4947920" y="1590040"/>
                    <a:pt x="4961890" y="1570990"/>
                    <a:pt x="4991100" y="155956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AEE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7483" y="794113"/>
            <a:ext cx="16913034" cy="8698774"/>
            <a:chOff x="0" y="0"/>
            <a:chExt cx="4454462" cy="22910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54462" cy="2291035"/>
            </a:xfrm>
            <a:custGeom>
              <a:avLst/>
              <a:gdLst/>
              <a:ahLst/>
              <a:cxnLst/>
              <a:rect r="r" b="b" t="t" l="l"/>
              <a:pathLst>
                <a:path h="2291035" w="4454462">
                  <a:moveTo>
                    <a:pt x="0" y="0"/>
                  </a:moveTo>
                  <a:lnTo>
                    <a:pt x="4454462" y="0"/>
                  </a:lnTo>
                  <a:lnTo>
                    <a:pt x="4454462" y="2291035"/>
                  </a:lnTo>
                  <a:lnTo>
                    <a:pt x="0" y="229103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4454462" cy="23672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3491949">
            <a:off x="3060071" y="702466"/>
            <a:ext cx="2486365" cy="3202578"/>
          </a:xfrm>
          <a:custGeom>
            <a:avLst/>
            <a:gdLst/>
            <a:ahLst/>
            <a:cxnLst/>
            <a:rect r="r" b="b" t="t" l="l"/>
            <a:pathLst>
              <a:path h="3202578" w="2486365">
                <a:moveTo>
                  <a:pt x="0" y="0"/>
                </a:moveTo>
                <a:lnTo>
                  <a:pt x="2486365" y="0"/>
                </a:lnTo>
                <a:lnTo>
                  <a:pt x="2486365" y="3202578"/>
                </a:lnTo>
                <a:lnTo>
                  <a:pt x="0" y="32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4411650">
            <a:off x="1718357" y="2745258"/>
            <a:ext cx="1137735" cy="2058401"/>
          </a:xfrm>
          <a:custGeom>
            <a:avLst/>
            <a:gdLst/>
            <a:ahLst/>
            <a:cxnLst/>
            <a:rect r="r" b="b" t="t" l="l"/>
            <a:pathLst>
              <a:path h="2058401" w="1137735">
                <a:moveTo>
                  <a:pt x="0" y="0"/>
                </a:moveTo>
                <a:lnTo>
                  <a:pt x="1137735" y="0"/>
                </a:lnTo>
                <a:lnTo>
                  <a:pt x="1137735" y="2058401"/>
                </a:lnTo>
                <a:lnTo>
                  <a:pt x="0" y="20584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3167409">
            <a:off x="-314472" y="799080"/>
            <a:ext cx="3199758" cy="1844224"/>
          </a:xfrm>
          <a:custGeom>
            <a:avLst/>
            <a:gdLst/>
            <a:ahLst/>
            <a:cxnLst/>
            <a:rect r="r" b="b" t="t" l="l"/>
            <a:pathLst>
              <a:path h="1844224" w="3199758">
                <a:moveTo>
                  <a:pt x="0" y="0"/>
                </a:moveTo>
                <a:lnTo>
                  <a:pt x="3199757" y="0"/>
                </a:lnTo>
                <a:lnTo>
                  <a:pt x="3199757" y="1844224"/>
                </a:lnTo>
                <a:lnTo>
                  <a:pt x="0" y="18442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50224" y="6042391"/>
            <a:ext cx="6258779" cy="1751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35"/>
              </a:lnSpc>
              <a:spcBef>
                <a:spcPct val="0"/>
              </a:spcBef>
            </a:pPr>
            <a:r>
              <a:rPr lang="en-US" sz="5231">
                <a:solidFill>
                  <a:srgbClr val="111111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Mod</a:t>
            </a:r>
            <a:r>
              <a:rPr lang="en-US" sz="5231" strike="noStrike" u="none">
                <a:solidFill>
                  <a:srgbClr val="111111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e</a:t>
            </a:r>
            <a:r>
              <a:rPr lang="en-US" sz="5231" strike="noStrike" u="none">
                <a:solidFill>
                  <a:srgbClr val="111111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ling App</a:t>
            </a:r>
            <a:r>
              <a:rPr lang="en-US" sz="5231" strike="noStrike" u="none">
                <a:solidFill>
                  <a:srgbClr val="111111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r</a:t>
            </a:r>
            <a:r>
              <a:rPr lang="en-US" sz="5231" strike="noStrike" u="none">
                <a:solidFill>
                  <a:srgbClr val="111111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oa</a:t>
            </a:r>
            <a:r>
              <a:rPr lang="en-US" sz="5231" strike="noStrike" u="none">
                <a:solidFill>
                  <a:srgbClr val="111111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c</a:t>
            </a:r>
            <a:r>
              <a:rPr lang="en-US" sz="5231" strike="noStrike" u="none">
                <a:solidFill>
                  <a:srgbClr val="111111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30339" y="1664042"/>
            <a:ext cx="6614129" cy="6130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8859" indent="-429430" lvl="1">
              <a:lnSpc>
                <a:spcPts val="4375"/>
              </a:lnSpc>
              <a:buFont typeface="Arial"/>
              <a:buChar char="•"/>
            </a:pPr>
            <a:r>
              <a:rPr lang="en-US" sz="3978">
                <a:solidFill>
                  <a:srgbClr val="111111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Iterative process: baseline → tune → compare</a:t>
            </a:r>
          </a:p>
          <a:p>
            <a:pPr algn="l" marL="858859" indent="-429430" lvl="1">
              <a:lnSpc>
                <a:spcPts val="4375"/>
              </a:lnSpc>
              <a:spcBef>
                <a:spcPct val="0"/>
              </a:spcBef>
              <a:buFont typeface="Arial"/>
              <a:buChar char="•"/>
            </a:pPr>
            <a:r>
              <a:rPr lang="en-US" sz="3978">
                <a:solidFill>
                  <a:srgbClr val="111111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Models tried: Logistic Regression, </a:t>
            </a:r>
            <a:r>
              <a:rPr lang="en-US" sz="3978" strike="noStrike" u="none">
                <a:solidFill>
                  <a:srgbClr val="111111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Decision Tree, Random Forest</a:t>
            </a:r>
          </a:p>
          <a:p>
            <a:pPr algn="l" marL="858859" indent="-429430" lvl="1">
              <a:lnSpc>
                <a:spcPts val="4375"/>
              </a:lnSpc>
              <a:spcBef>
                <a:spcPct val="0"/>
              </a:spcBef>
              <a:buFont typeface="Arial"/>
              <a:buChar char="•"/>
            </a:pPr>
            <a:r>
              <a:rPr lang="en-US" sz="3978" strike="noStrike" u="none">
                <a:solidFill>
                  <a:srgbClr val="111111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Primary metric: recall (catch as many churners as possible)</a:t>
            </a:r>
          </a:p>
          <a:p>
            <a:pPr algn="l" marL="0" indent="0" lvl="0">
              <a:lnSpc>
                <a:spcPts val="437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AEE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245473" y="6227949"/>
            <a:ext cx="10425336" cy="7127139"/>
          </a:xfrm>
          <a:custGeom>
            <a:avLst/>
            <a:gdLst/>
            <a:ahLst/>
            <a:cxnLst/>
            <a:rect r="r" b="b" t="t" l="l"/>
            <a:pathLst>
              <a:path h="7127139" w="10425336">
                <a:moveTo>
                  <a:pt x="0" y="0"/>
                </a:moveTo>
                <a:lnTo>
                  <a:pt x="10425336" y="0"/>
                </a:lnTo>
                <a:lnTo>
                  <a:pt x="10425336" y="7127139"/>
                </a:lnTo>
                <a:lnTo>
                  <a:pt x="0" y="71271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280015" y="-1403355"/>
            <a:ext cx="5401289" cy="4114800"/>
          </a:xfrm>
          <a:custGeom>
            <a:avLst/>
            <a:gdLst/>
            <a:ahLst/>
            <a:cxnLst/>
            <a:rect r="r" b="b" t="t" l="l"/>
            <a:pathLst>
              <a:path h="4114800" w="5401289">
                <a:moveTo>
                  <a:pt x="0" y="0"/>
                </a:moveTo>
                <a:lnTo>
                  <a:pt x="5401289" y="0"/>
                </a:lnTo>
                <a:lnTo>
                  <a:pt x="54012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487858" y="445166"/>
            <a:ext cx="8151214" cy="5246370"/>
            <a:chOff x="0" y="0"/>
            <a:chExt cx="5513070" cy="35483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2540" y="-15240"/>
              <a:ext cx="5515610" cy="3563620"/>
            </a:xfrm>
            <a:custGeom>
              <a:avLst/>
              <a:gdLst/>
              <a:ahLst/>
              <a:cxnLst/>
              <a:rect r="r" b="b" t="t" l="l"/>
              <a:pathLst>
                <a:path h="3563620" w="5515610">
                  <a:moveTo>
                    <a:pt x="4991100" y="1559560"/>
                  </a:moveTo>
                  <a:cubicBezTo>
                    <a:pt x="5048250" y="1537970"/>
                    <a:pt x="5124450" y="1548130"/>
                    <a:pt x="5189220" y="1526540"/>
                  </a:cubicBezTo>
                  <a:cubicBezTo>
                    <a:pt x="5326380" y="1479550"/>
                    <a:pt x="5435600" y="1404620"/>
                    <a:pt x="5515610" y="1319530"/>
                  </a:cubicBezTo>
                  <a:cubicBezTo>
                    <a:pt x="5499100" y="1231900"/>
                    <a:pt x="5494020" y="1183640"/>
                    <a:pt x="5505450" y="1109980"/>
                  </a:cubicBezTo>
                  <a:cubicBezTo>
                    <a:pt x="5495290" y="1104900"/>
                    <a:pt x="5473700" y="1118870"/>
                    <a:pt x="5472430" y="1098550"/>
                  </a:cubicBezTo>
                  <a:cubicBezTo>
                    <a:pt x="5469890" y="1040130"/>
                    <a:pt x="5441950" y="1018540"/>
                    <a:pt x="5415280" y="969010"/>
                  </a:cubicBezTo>
                  <a:cubicBezTo>
                    <a:pt x="5210810" y="998220"/>
                    <a:pt x="4838700" y="1158240"/>
                    <a:pt x="4617720" y="1144270"/>
                  </a:cubicBezTo>
                  <a:cubicBezTo>
                    <a:pt x="4753610" y="1047750"/>
                    <a:pt x="4851400" y="939800"/>
                    <a:pt x="4853940" y="797560"/>
                  </a:cubicBezTo>
                  <a:cubicBezTo>
                    <a:pt x="4842510" y="786130"/>
                    <a:pt x="4777740" y="778510"/>
                    <a:pt x="4762500" y="783590"/>
                  </a:cubicBezTo>
                  <a:cubicBezTo>
                    <a:pt x="4710430" y="773430"/>
                    <a:pt x="4657090" y="726440"/>
                    <a:pt x="4634230" y="697230"/>
                  </a:cubicBezTo>
                  <a:cubicBezTo>
                    <a:pt x="4612640" y="711200"/>
                    <a:pt x="4608830" y="695960"/>
                    <a:pt x="4589780" y="706120"/>
                  </a:cubicBezTo>
                  <a:cubicBezTo>
                    <a:pt x="4508500" y="643890"/>
                    <a:pt x="4337050" y="737870"/>
                    <a:pt x="4254500" y="679450"/>
                  </a:cubicBezTo>
                  <a:cubicBezTo>
                    <a:pt x="4292600" y="579120"/>
                    <a:pt x="4215130" y="556260"/>
                    <a:pt x="4163060" y="508000"/>
                  </a:cubicBezTo>
                  <a:cubicBezTo>
                    <a:pt x="4182110" y="429260"/>
                    <a:pt x="4135120" y="387350"/>
                    <a:pt x="4091940" y="313690"/>
                  </a:cubicBezTo>
                  <a:cubicBezTo>
                    <a:pt x="4038600" y="339090"/>
                    <a:pt x="4042410" y="299720"/>
                    <a:pt x="4048760" y="274320"/>
                  </a:cubicBezTo>
                  <a:cubicBezTo>
                    <a:pt x="4009390" y="285750"/>
                    <a:pt x="3985260" y="270510"/>
                    <a:pt x="3963670" y="250190"/>
                  </a:cubicBezTo>
                  <a:cubicBezTo>
                    <a:pt x="3887470" y="279400"/>
                    <a:pt x="3817620" y="280670"/>
                    <a:pt x="3756660" y="287020"/>
                  </a:cubicBezTo>
                  <a:cubicBezTo>
                    <a:pt x="3445510" y="320040"/>
                    <a:pt x="3059430" y="403860"/>
                    <a:pt x="2780030" y="417830"/>
                  </a:cubicBezTo>
                  <a:cubicBezTo>
                    <a:pt x="3036570" y="308610"/>
                    <a:pt x="3333750" y="238760"/>
                    <a:pt x="3522980" y="144780"/>
                  </a:cubicBezTo>
                  <a:cubicBezTo>
                    <a:pt x="3529330" y="91440"/>
                    <a:pt x="3528060" y="67310"/>
                    <a:pt x="3524250" y="17780"/>
                  </a:cubicBezTo>
                  <a:cubicBezTo>
                    <a:pt x="3319780" y="0"/>
                    <a:pt x="3006090" y="97790"/>
                    <a:pt x="2715260" y="189230"/>
                  </a:cubicBezTo>
                  <a:cubicBezTo>
                    <a:pt x="2040890" y="401320"/>
                    <a:pt x="1228090" y="642620"/>
                    <a:pt x="845820" y="1018540"/>
                  </a:cubicBezTo>
                  <a:cubicBezTo>
                    <a:pt x="855980" y="1074420"/>
                    <a:pt x="839470" y="1146810"/>
                    <a:pt x="881380" y="1195070"/>
                  </a:cubicBezTo>
                  <a:cubicBezTo>
                    <a:pt x="741680" y="1271270"/>
                    <a:pt x="581660" y="1339850"/>
                    <a:pt x="445770" y="1418590"/>
                  </a:cubicBezTo>
                  <a:cubicBezTo>
                    <a:pt x="450850" y="1484630"/>
                    <a:pt x="485140" y="1553210"/>
                    <a:pt x="499110" y="1564640"/>
                  </a:cubicBezTo>
                  <a:cubicBezTo>
                    <a:pt x="454660" y="1588770"/>
                    <a:pt x="523240" y="1570990"/>
                    <a:pt x="520700" y="1596390"/>
                  </a:cubicBezTo>
                  <a:cubicBezTo>
                    <a:pt x="501650" y="1605280"/>
                    <a:pt x="514350" y="1626870"/>
                    <a:pt x="486410" y="1633220"/>
                  </a:cubicBezTo>
                  <a:cubicBezTo>
                    <a:pt x="383540" y="1616710"/>
                    <a:pt x="269240" y="1696720"/>
                    <a:pt x="163830" y="1720850"/>
                  </a:cubicBezTo>
                  <a:cubicBezTo>
                    <a:pt x="160020" y="1737360"/>
                    <a:pt x="198120" y="1734820"/>
                    <a:pt x="173990" y="1748790"/>
                  </a:cubicBezTo>
                  <a:cubicBezTo>
                    <a:pt x="104140" y="1765300"/>
                    <a:pt x="96520" y="1802130"/>
                    <a:pt x="26670" y="1818640"/>
                  </a:cubicBezTo>
                  <a:cubicBezTo>
                    <a:pt x="24130" y="1833880"/>
                    <a:pt x="21590" y="1849120"/>
                    <a:pt x="25400" y="1866900"/>
                  </a:cubicBezTo>
                  <a:cubicBezTo>
                    <a:pt x="35560" y="1879600"/>
                    <a:pt x="96520" y="1864360"/>
                    <a:pt x="80010" y="1885950"/>
                  </a:cubicBezTo>
                  <a:cubicBezTo>
                    <a:pt x="43180" y="1898650"/>
                    <a:pt x="0" y="1894840"/>
                    <a:pt x="1270" y="1930400"/>
                  </a:cubicBezTo>
                  <a:cubicBezTo>
                    <a:pt x="21590" y="1953260"/>
                    <a:pt x="63500" y="1938020"/>
                    <a:pt x="74930" y="1974850"/>
                  </a:cubicBezTo>
                  <a:cubicBezTo>
                    <a:pt x="66040" y="1992630"/>
                    <a:pt x="38100" y="2002790"/>
                    <a:pt x="45720" y="2025650"/>
                  </a:cubicBezTo>
                  <a:cubicBezTo>
                    <a:pt x="105410" y="2024380"/>
                    <a:pt x="158750" y="2035810"/>
                    <a:pt x="220980" y="2032000"/>
                  </a:cubicBezTo>
                  <a:cubicBezTo>
                    <a:pt x="201930" y="2042160"/>
                    <a:pt x="236220" y="2065020"/>
                    <a:pt x="287020" y="2054860"/>
                  </a:cubicBezTo>
                  <a:cubicBezTo>
                    <a:pt x="284480" y="2072640"/>
                    <a:pt x="240030" y="2075180"/>
                    <a:pt x="243840" y="2094230"/>
                  </a:cubicBezTo>
                  <a:cubicBezTo>
                    <a:pt x="317500" y="2080260"/>
                    <a:pt x="337820" y="2052320"/>
                    <a:pt x="406400" y="2042160"/>
                  </a:cubicBezTo>
                  <a:cubicBezTo>
                    <a:pt x="360680" y="2078990"/>
                    <a:pt x="302260" y="2136140"/>
                    <a:pt x="245110" y="2148840"/>
                  </a:cubicBezTo>
                  <a:cubicBezTo>
                    <a:pt x="228600" y="2171700"/>
                    <a:pt x="234950" y="2202180"/>
                    <a:pt x="226060" y="2226310"/>
                  </a:cubicBezTo>
                  <a:cubicBezTo>
                    <a:pt x="210820" y="2221230"/>
                    <a:pt x="212090" y="2301240"/>
                    <a:pt x="251460" y="2320290"/>
                  </a:cubicBezTo>
                  <a:cubicBezTo>
                    <a:pt x="300990" y="2307590"/>
                    <a:pt x="412750" y="2313940"/>
                    <a:pt x="485140" y="2329180"/>
                  </a:cubicBezTo>
                  <a:cubicBezTo>
                    <a:pt x="480060" y="2343150"/>
                    <a:pt x="463550" y="2353310"/>
                    <a:pt x="472440" y="2373630"/>
                  </a:cubicBezTo>
                  <a:cubicBezTo>
                    <a:pt x="496570" y="2382520"/>
                    <a:pt x="554990" y="2331720"/>
                    <a:pt x="579120" y="2350770"/>
                  </a:cubicBezTo>
                  <a:cubicBezTo>
                    <a:pt x="614680" y="2363470"/>
                    <a:pt x="551180" y="2376170"/>
                    <a:pt x="568960" y="2401570"/>
                  </a:cubicBezTo>
                  <a:cubicBezTo>
                    <a:pt x="805180" y="2283460"/>
                    <a:pt x="994410" y="2261870"/>
                    <a:pt x="1234440" y="2204720"/>
                  </a:cubicBezTo>
                  <a:cubicBezTo>
                    <a:pt x="966470" y="2321560"/>
                    <a:pt x="604520" y="2636520"/>
                    <a:pt x="598170" y="2739390"/>
                  </a:cubicBezTo>
                  <a:cubicBezTo>
                    <a:pt x="631190" y="2739390"/>
                    <a:pt x="659130" y="2747010"/>
                    <a:pt x="689610" y="2753360"/>
                  </a:cubicBezTo>
                  <a:cubicBezTo>
                    <a:pt x="679450" y="2780030"/>
                    <a:pt x="664210" y="2805430"/>
                    <a:pt x="661670" y="2834640"/>
                  </a:cubicBezTo>
                  <a:cubicBezTo>
                    <a:pt x="678180" y="2805430"/>
                    <a:pt x="736600" y="2791460"/>
                    <a:pt x="741680" y="2844800"/>
                  </a:cubicBezTo>
                  <a:cubicBezTo>
                    <a:pt x="701040" y="2848610"/>
                    <a:pt x="701040" y="2861310"/>
                    <a:pt x="701040" y="2891790"/>
                  </a:cubicBezTo>
                  <a:cubicBezTo>
                    <a:pt x="742950" y="2896870"/>
                    <a:pt x="807720" y="2860040"/>
                    <a:pt x="828040" y="2899410"/>
                  </a:cubicBezTo>
                  <a:cubicBezTo>
                    <a:pt x="801370" y="2915920"/>
                    <a:pt x="791210" y="2900680"/>
                    <a:pt x="765810" y="2914650"/>
                  </a:cubicBezTo>
                  <a:cubicBezTo>
                    <a:pt x="767080" y="2940050"/>
                    <a:pt x="792480" y="2921000"/>
                    <a:pt x="801370" y="2933700"/>
                  </a:cubicBezTo>
                  <a:cubicBezTo>
                    <a:pt x="727710" y="2964180"/>
                    <a:pt x="731520" y="2975610"/>
                    <a:pt x="707390" y="3016250"/>
                  </a:cubicBezTo>
                  <a:cubicBezTo>
                    <a:pt x="687070" y="2983230"/>
                    <a:pt x="633730" y="3195320"/>
                    <a:pt x="676910" y="3192780"/>
                  </a:cubicBezTo>
                  <a:cubicBezTo>
                    <a:pt x="641350" y="3229610"/>
                    <a:pt x="709930" y="3208020"/>
                    <a:pt x="726440" y="3221990"/>
                  </a:cubicBezTo>
                  <a:cubicBezTo>
                    <a:pt x="711200" y="3248660"/>
                    <a:pt x="745490" y="3256280"/>
                    <a:pt x="749300" y="3284220"/>
                  </a:cubicBezTo>
                  <a:cubicBezTo>
                    <a:pt x="768350" y="3289300"/>
                    <a:pt x="805180" y="3262630"/>
                    <a:pt x="803910" y="3303270"/>
                  </a:cubicBezTo>
                  <a:cubicBezTo>
                    <a:pt x="767080" y="3307080"/>
                    <a:pt x="778510" y="3296920"/>
                    <a:pt x="753110" y="3322320"/>
                  </a:cubicBezTo>
                  <a:cubicBezTo>
                    <a:pt x="744220" y="3313430"/>
                    <a:pt x="725170" y="3304540"/>
                    <a:pt x="706120" y="3323590"/>
                  </a:cubicBezTo>
                  <a:cubicBezTo>
                    <a:pt x="720090" y="3350260"/>
                    <a:pt x="715010" y="3370580"/>
                    <a:pt x="712470" y="3392170"/>
                  </a:cubicBezTo>
                  <a:cubicBezTo>
                    <a:pt x="779780" y="3380740"/>
                    <a:pt x="732790" y="3403600"/>
                    <a:pt x="795020" y="3408680"/>
                  </a:cubicBezTo>
                  <a:cubicBezTo>
                    <a:pt x="814070" y="3431540"/>
                    <a:pt x="786130" y="3437890"/>
                    <a:pt x="782320" y="3453130"/>
                  </a:cubicBezTo>
                  <a:cubicBezTo>
                    <a:pt x="904240" y="3456940"/>
                    <a:pt x="967740" y="3507740"/>
                    <a:pt x="1071880" y="3531870"/>
                  </a:cubicBezTo>
                  <a:cubicBezTo>
                    <a:pt x="1071880" y="3554730"/>
                    <a:pt x="1090930" y="3545840"/>
                    <a:pt x="1093470" y="3563620"/>
                  </a:cubicBezTo>
                  <a:cubicBezTo>
                    <a:pt x="1291590" y="3540760"/>
                    <a:pt x="1422400" y="3562350"/>
                    <a:pt x="1651000" y="3492500"/>
                  </a:cubicBezTo>
                  <a:cubicBezTo>
                    <a:pt x="1623060" y="3467100"/>
                    <a:pt x="1544320" y="3487420"/>
                    <a:pt x="1529080" y="3474720"/>
                  </a:cubicBezTo>
                  <a:cubicBezTo>
                    <a:pt x="1684020" y="3409950"/>
                    <a:pt x="1873250" y="3387090"/>
                    <a:pt x="2058670" y="3350260"/>
                  </a:cubicBezTo>
                  <a:cubicBezTo>
                    <a:pt x="2236470" y="3315970"/>
                    <a:pt x="2411730" y="3327400"/>
                    <a:pt x="2586990" y="3249930"/>
                  </a:cubicBezTo>
                  <a:cubicBezTo>
                    <a:pt x="2628900" y="3266440"/>
                    <a:pt x="2661920" y="3234690"/>
                    <a:pt x="2701290" y="3223260"/>
                  </a:cubicBezTo>
                  <a:cubicBezTo>
                    <a:pt x="2907030" y="3161030"/>
                    <a:pt x="3168650" y="3111500"/>
                    <a:pt x="3371850" y="3094990"/>
                  </a:cubicBezTo>
                  <a:cubicBezTo>
                    <a:pt x="3407410" y="3092450"/>
                    <a:pt x="3448050" y="3072130"/>
                    <a:pt x="3464560" y="3060700"/>
                  </a:cubicBezTo>
                  <a:cubicBezTo>
                    <a:pt x="3530600" y="3070860"/>
                    <a:pt x="3644900" y="3027680"/>
                    <a:pt x="3704590" y="3011170"/>
                  </a:cubicBezTo>
                  <a:cubicBezTo>
                    <a:pt x="3702050" y="2999740"/>
                    <a:pt x="3691890" y="2987040"/>
                    <a:pt x="3703320" y="2980690"/>
                  </a:cubicBezTo>
                  <a:cubicBezTo>
                    <a:pt x="3785870" y="2961640"/>
                    <a:pt x="3902710" y="2941320"/>
                    <a:pt x="3978910" y="2895600"/>
                  </a:cubicBezTo>
                  <a:cubicBezTo>
                    <a:pt x="3968750" y="2890520"/>
                    <a:pt x="3947160" y="2904490"/>
                    <a:pt x="3945890" y="2884170"/>
                  </a:cubicBezTo>
                  <a:cubicBezTo>
                    <a:pt x="4018280" y="2866390"/>
                    <a:pt x="4107180" y="2858770"/>
                    <a:pt x="4175760" y="2830830"/>
                  </a:cubicBezTo>
                  <a:cubicBezTo>
                    <a:pt x="4161790" y="2828290"/>
                    <a:pt x="4146550" y="2828290"/>
                    <a:pt x="4133850" y="2821940"/>
                  </a:cubicBezTo>
                  <a:cubicBezTo>
                    <a:pt x="4218940" y="2757170"/>
                    <a:pt x="4254500" y="2725420"/>
                    <a:pt x="4371340" y="2711450"/>
                  </a:cubicBezTo>
                  <a:cubicBezTo>
                    <a:pt x="4362450" y="2673350"/>
                    <a:pt x="4389120" y="2649220"/>
                    <a:pt x="4448810" y="2635250"/>
                  </a:cubicBezTo>
                  <a:cubicBezTo>
                    <a:pt x="4465320" y="2612390"/>
                    <a:pt x="4414520" y="2621280"/>
                    <a:pt x="4433570" y="2593340"/>
                  </a:cubicBezTo>
                  <a:cubicBezTo>
                    <a:pt x="4645660" y="2565400"/>
                    <a:pt x="4704080" y="2374900"/>
                    <a:pt x="4801870" y="2268220"/>
                  </a:cubicBezTo>
                  <a:cubicBezTo>
                    <a:pt x="4805680" y="2264410"/>
                    <a:pt x="4822190" y="2254250"/>
                    <a:pt x="4824730" y="2251710"/>
                  </a:cubicBezTo>
                  <a:cubicBezTo>
                    <a:pt x="4959350" y="2170430"/>
                    <a:pt x="5125720" y="2159000"/>
                    <a:pt x="5228590" y="2047240"/>
                  </a:cubicBezTo>
                  <a:cubicBezTo>
                    <a:pt x="5267960" y="1962150"/>
                    <a:pt x="5372100" y="1854200"/>
                    <a:pt x="5256530" y="1784350"/>
                  </a:cubicBezTo>
                  <a:cubicBezTo>
                    <a:pt x="5269230" y="1766570"/>
                    <a:pt x="5262880" y="1742440"/>
                    <a:pt x="5250180" y="1715770"/>
                  </a:cubicBezTo>
                  <a:cubicBezTo>
                    <a:pt x="5198110" y="1729740"/>
                    <a:pt x="4958080" y="1682750"/>
                    <a:pt x="4904740" y="1661160"/>
                  </a:cubicBezTo>
                  <a:cubicBezTo>
                    <a:pt x="4916170" y="1634490"/>
                    <a:pt x="4892040" y="1607820"/>
                    <a:pt x="4898390" y="1592580"/>
                  </a:cubicBezTo>
                  <a:cubicBezTo>
                    <a:pt x="4947920" y="1590040"/>
                    <a:pt x="4961890" y="1570990"/>
                    <a:pt x="4991100" y="155956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11372340" y="5425477"/>
            <a:ext cx="6783458" cy="4366041"/>
            <a:chOff x="0" y="0"/>
            <a:chExt cx="5513070" cy="35483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2540" y="-15240"/>
              <a:ext cx="5515610" cy="3563620"/>
            </a:xfrm>
            <a:custGeom>
              <a:avLst/>
              <a:gdLst/>
              <a:ahLst/>
              <a:cxnLst/>
              <a:rect r="r" b="b" t="t" l="l"/>
              <a:pathLst>
                <a:path h="3563620" w="5515610">
                  <a:moveTo>
                    <a:pt x="4991100" y="1559560"/>
                  </a:moveTo>
                  <a:cubicBezTo>
                    <a:pt x="5048250" y="1537970"/>
                    <a:pt x="5124450" y="1548130"/>
                    <a:pt x="5189220" y="1526540"/>
                  </a:cubicBezTo>
                  <a:cubicBezTo>
                    <a:pt x="5326380" y="1479550"/>
                    <a:pt x="5435600" y="1404620"/>
                    <a:pt x="5515610" y="1319530"/>
                  </a:cubicBezTo>
                  <a:cubicBezTo>
                    <a:pt x="5499100" y="1231900"/>
                    <a:pt x="5494020" y="1183640"/>
                    <a:pt x="5505450" y="1109980"/>
                  </a:cubicBezTo>
                  <a:cubicBezTo>
                    <a:pt x="5495290" y="1104900"/>
                    <a:pt x="5473700" y="1118870"/>
                    <a:pt x="5472430" y="1098550"/>
                  </a:cubicBezTo>
                  <a:cubicBezTo>
                    <a:pt x="5469890" y="1040130"/>
                    <a:pt x="5441950" y="1018540"/>
                    <a:pt x="5415280" y="969010"/>
                  </a:cubicBezTo>
                  <a:cubicBezTo>
                    <a:pt x="5210810" y="998220"/>
                    <a:pt x="4838700" y="1158240"/>
                    <a:pt x="4617720" y="1144270"/>
                  </a:cubicBezTo>
                  <a:cubicBezTo>
                    <a:pt x="4753610" y="1047750"/>
                    <a:pt x="4851400" y="939800"/>
                    <a:pt x="4853940" y="797560"/>
                  </a:cubicBezTo>
                  <a:cubicBezTo>
                    <a:pt x="4842510" y="786130"/>
                    <a:pt x="4777740" y="778510"/>
                    <a:pt x="4762500" y="783590"/>
                  </a:cubicBezTo>
                  <a:cubicBezTo>
                    <a:pt x="4710430" y="773430"/>
                    <a:pt x="4657090" y="726440"/>
                    <a:pt x="4634230" y="697230"/>
                  </a:cubicBezTo>
                  <a:cubicBezTo>
                    <a:pt x="4612640" y="711200"/>
                    <a:pt x="4608830" y="695960"/>
                    <a:pt x="4589780" y="706120"/>
                  </a:cubicBezTo>
                  <a:cubicBezTo>
                    <a:pt x="4508500" y="643890"/>
                    <a:pt x="4337050" y="737870"/>
                    <a:pt x="4254500" y="679450"/>
                  </a:cubicBezTo>
                  <a:cubicBezTo>
                    <a:pt x="4292600" y="579120"/>
                    <a:pt x="4215130" y="556260"/>
                    <a:pt x="4163060" y="508000"/>
                  </a:cubicBezTo>
                  <a:cubicBezTo>
                    <a:pt x="4182110" y="429260"/>
                    <a:pt x="4135120" y="387350"/>
                    <a:pt x="4091940" y="313690"/>
                  </a:cubicBezTo>
                  <a:cubicBezTo>
                    <a:pt x="4038600" y="339090"/>
                    <a:pt x="4042410" y="299720"/>
                    <a:pt x="4048760" y="274320"/>
                  </a:cubicBezTo>
                  <a:cubicBezTo>
                    <a:pt x="4009390" y="285750"/>
                    <a:pt x="3985260" y="270510"/>
                    <a:pt x="3963670" y="250190"/>
                  </a:cubicBezTo>
                  <a:cubicBezTo>
                    <a:pt x="3887470" y="279400"/>
                    <a:pt x="3817620" y="280670"/>
                    <a:pt x="3756660" y="287020"/>
                  </a:cubicBezTo>
                  <a:cubicBezTo>
                    <a:pt x="3445510" y="320040"/>
                    <a:pt x="3059430" y="403860"/>
                    <a:pt x="2780030" y="417830"/>
                  </a:cubicBezTo>
                  <a:cubicBezTo>
                    <a:pt x="3036570" y="308610"/>
                    <a:pt x="3333750" y="238760"/>
                    <a:pt x="3522980" y="144780"/>
                  </a:cubicBezTo>
                  <a:cubicBezTo>
                    <a:pt x="3529330" y="91440"/>
                    <a:pt x="3528060" y="67310"/>
                    <a:pt x="3524250" y="17780"/>
                  </a:cubicBezTo>
                  <a:cubicBezTo>
                    <a:pt x="3319780" y="0"/>
                    <a:pt x="3006090" y="97790"/>
                    <a:pt x="2715260" y="189230"/>
                  </a:cubicBezTo>
                  <a:cubicBezTo>
                    <a:pt x="2040890" y="401320"/>
                    <a:pt x="1228090" y="642620"/>
                    <a:pt x="845820" y="1018540"/>
                  </a:cubicBezTo>
                  <a:cubicBezTo>
                    <a:pt x="855980" y="1074420"/>
                    <a:pt x="839470" y="1146810"/>
                    <a:pt x="881380" y="1195070"/>
                  </a:cubicBezTo>
                  <a:cubicBezTo>
                    <a:pt x="741680" y="1271270"/>
                    <a:pt x="581660" y="1339850"/>
                    <a:pt x="445770" y="1418590"/>
                  </a:cubicBezTo>
                  <a:cubicBezTo>
                    <a:pt x="450850" y="1484630"/>
                    <a:pt x="485140" y="1553210"/>
                    <a:pt x="499110" y="1564640"/>
                  </a:cubicBezTo>
                  <a:cubicBezTo>
                    <a:pt x="454660" y="1588770"/>
                    <a:pt x="523240" y="1570990"/>
                    <a:pt x="520700" y="1596390"/>
                  </a:cubicBezTo>
                  <a:cubicBezTo>
                    <a:pt x="501650" y="1605280"/>
                    <a:pt x="514350" y="1626870"/>
                    <a:pt x="486410" y="1633220"/>
                  </a:cubicBezTo>
                  <a:cubicBezTo>
                    <a:pt x="383540" y="1616710"/>
                    <a:pt x="269240" y="1696720"/>
                    <a:pt x="163830" y="1720850"/>
                  </a:cubicBezTo>
                  <a:cubicBezTo>
                    <a:pt x="160020" y="1737360"/>
                    <a:pt x="198120" y="1734820"/>
                    <a:pt x="173990" y="1748790"/>
                  </a:cubicBezTo>
                  <a:cubicBezTo>
                    <a:pt x="104140" y="1765300"/>
                    <a:pt x="96520" y="1802130"/>
                    <a:pt x="26670" y="1818640"/>
                  </a:cubicBezTo>
                  <a:cubicBezTo>
                    <a:pt x="24130" y="1833880"/>
                    <a:pt x="21590" y="1849120"/>
                    <a:pt x="25400" y="1866900"/>
                  </a:cubicBezTo>
                  <a:cubicBezTo>
                    <a:pt x="35560" y="1879600"/>
                    <a:pt x="96520" y="1864360"/>
                    <a:pt x="80010" y="1885950"/>
                  </a:cubicBezTo>
                  <a:cubicBezTo>
                    <a:pt x="43180" y="1898650"/>
                    <a:pt x="0" y="1894840"/>
                    <a:pt x="1270" y="1930400"/>
                  </a:cubicBezTo>
                  <a:cubicBezTo>
                    <a:pt x="21590" y="1953260"/>
                    <a:pt x="63500" y="1938020"/>
                    <a:pt x="74930" y="1974850"/>
                  </a:cubicBezTo>
                  <a:cubicBezTo>
                    <a:pt x="66040" y="1992630"/>
                    <a:pt x="38100" y="2002790"/>
                    <a:pt x="45720" y="2025650"/>
                  </a:cubicBezTo>
                  <a:cubicBezTo>
                    <a:pt x="105410" y="2024380"/>
                    <a:pt x="158750" y="2035810"/>
                    <a:pt x="220980" y="2032000"/>
                  </a:cubicBezTo>
                  <a:cubicBezTo>
                    <a:pt x="201930" y="2042160"/>
                    <a:pt x="236220" y="2065020"/>
                    <a:pt x="287020" y="2054860"/>
                  </a:cubicBezTo>
                  <a:cubicBezTo>
                    <a:pt x="284480" y="2072640"/>
                    <a:pt x="240030" y="2075180"/>
                    <a:pt x="243840" y="2094230"/>
                  </a:cubicBezTo>
                  <a:cubicBezTo>
                    <a:pt x="317500" y="2080260"/>
                    <a:pt x="337820" y="2052320"/>
                    <a:pt x="406400" y="2042160"/>
                  </a:cubicBezTo>
                  <a:cubicBezTo>
                    <a:pt x="360680" y="2078990"/>
                    <a:pt x="302260" y="2136140"/>
                    <a:pt x="245110" y="2148840"/>
                  </a:cubicBezTo>
                  <a:cubicBezTo>
                    <a:pt x="228600" y="2171700"/>
                    <a:pt x="234950" y="2202180"/>
                    <a:pt x="226060" y="2226310"/>
                  </a:cubicBezTo>
                  <a:cubicBezTo>
                    <a:pt x="210820" y="2221230"/>
                    <a:pt x="212090" y="2301240"/>
                    <a:pt x="251460" y="2320290"/>
                  </a:cubicBezTo>
                  <a:cubicBezTo>
                    <a:pt x="300990" y="2307590"/>
                    <a:pt x="412750" y="2313940"/>
                    <a:pt x="485140" y="2329180"/>
                  </a:cubicBezTo>
                  <a:cubicBezTo>
                    <a:pt x="480060" y="2343150"/>
                    <a:pt x="463550" y="2353310"/>
                    <a:pt x="472440" y="2373630"/>
                  </a:cubicBezTo>
                  <a:cubicBezTo>
                    <a:pt x="496570" y="2382520"/>
                    <a:pt x="554990" y="2331720"/>
                    <a:pt x="579120" y="2350770"/>
                  </a:cubicBezTo>
                  <a:cubicBezTo>
                    <a:pt x="614680" y="2363470"/>
                    <a:pt x="551180" y="2376170"/>
                    <a:pt x="568960" y="2401570"/>
                  </a:cubicBezTo>
                  <a:cubicBezTo>
                    <a:pt x="805180" y="2283460"/>
                    <a:pt x="994410" y="2261870"/>
                    <a:pt x="1234440" y="2204720"/>
                  </a:cubicBezTo>
                  <a:cubicBezTo>
                    <a:pt x="966470" y="2321560"/>
                    <a:pt x="604520" y="2636520"/>
                    <a:pt x="598170" y="2739390"/>
                  </a:cubicBezTo>
                  <a:cubicBezTo>
                    <a:pt x="631190" y="2739390"/>
                    <a:pt x="659130" y="2747010"/>
                    <a:pt x="689610" y="2753360"/>
                  </a:cubicBezTo>
                  <a:cubicBezTo>
                    <a:pt x="679450" y="2780030"/>
                    <a:pt x="664210" y="2805430"/>
                    <a:pt x="661670" y="2834640"/>
                  </a:cubicBezTo>
                  <a:cubicBezTo>
                    <a:pt x="678180" y="2805430"/>
                    <a:pt x="736600" y="2791460"/>
                    <a:pt x="741680" y="2844800"/>
                  </a:cubicBezTo>
                  <a:cubicBezTo>
                    <a:pt x="701040" y="2848610"/>
                    <a:pt x="701040" y="2861310"/>
                    <a:pt x="701040" y="2891790"/>
                  </a:cubicBezTo>
                  <a:cubicBezTo>
                    <a:pt x="742950" y="2896870"/>
                    <a:pt x="807720" y="2860040"/>
                    <a:pt x="828040" y="2899410"/>
                  </a:cubicBezTo>
                  <a:cubicBezTo>
                    <a:pt x="801370" y="2915920"/>
                    <a:pt x="791210" y="2900680"/>
                    <a:pt x="765810" y="2914650"/>
                  </a:cubicBezTo>
                  <a:cubicBezTo>
                    <a:pt x="767080" y="2940050"/>
                    <a:pt x="792480" y="2921000"/>
                    <a:pt x="801370" y="2933700"/>
                  </a:cubicBezTo>
                  <a:cubicBezTo>
                    <a:pt x="727710" y="2964180"/>
                    <a:pt x="731520" y="2975610"/>
                    <a:pt x="707390" y="3016250"/>
                  </a:cubicBezTo>
                  <a:cubicBezTo>
                    <a:pt x="687070" y="2983230"/>
                    <a:pt x="633730" y="3195320"/>
                    <a:pt x="676910" y="3192780"/>
                  </a:cubicBezTo>
                  <a:cubicBezTo>
                    <a:pt x="641350" y="3229610"/>
                    <a:pt x="709930" y="3208020"/>
                    <a:pt x="726440" y="3221990"/>
                  </a:cubicBezTo>
                  <a:cubicBezTo>
                    <a:pt x="711200" y="3248660"/>
                    <a:pt x="745490" y="3256280"/>
                    <a:pt x="749300" y="3284220"/>
                  </a:cubicBezTo>
                  <a:cubicBezTo>
                    <a:pt x="768350" y="3289300"/>
                    <a:pt x="805180" y="3262630"/>
                    <a:pt x="803910" y="3303270"/>
                  </a:cubicBezTo>
                  <a:cubicBezTo>
                    <a:pt x="767080" y="3307080"/>
                    <a:pt x="778510" y="3296920"/>
                    <a:pt x="753110" y="3322320"/>
                  </a:cubicBezTo>
                  <a:cubicBezTo>
                    <a:pt x="744220" y="3313430"/>
                    <a:pt x="725170" y="3304540"/>
                    <a:pt x="706120" y="3323590"/>
                  </a:cubicBezTo>
                  <a:cubicBezTo>
                    <a:pt x="720090" y="3350260"/>
                    <a:pt x="715010" y="3370580"/>
                    <a:pt x="712470" y="3392170"/>
                  </a:cubicBezTo>
                  <a:cubicBezTo>
                    <a:pt x="779780" y="3380740"/>
                    <a:pt x="732790" y="3403600"/>
                    <a:pt x="795020" y="3408680"/>
                  </a:cubicBezTo>
                  <a:cubicBezTo>
                    <a:pt x="814070" y="3431540"/>
                    <a:pt x="786130" y="3437890"/>
                    <a:pt x="782320" y="3453130"/>
                  </a:cubicBezTo>
                  <a:cubicBezTo>
                    <a:pt x="904240" y="3456940"/>
                    <a:pt x="967740" y="3507740"/>
                    <a:pt x="1071880" y="3531870"/>
                  </a:cubicBezTo>
                  <a:cubicBezTo>
                    <a:pt x="1071880" y="3554730"/>
                    <a:pt x="1090930" y="3545840"/>
                    <a:pt x="1093470" y="3563620"/>
                  </a:cubicBezTo>
                  <a:cubicBezTo>
                    <a:pt x="1291590" y="3540760"/>
                    <a:pt x="1422400" y="3562350"/>
                    <a:pt x="1651000" y="3492500"/>
                  </a:cubicBezTo>
                  <a:cubicBezTo>
                    <a:pt x="1623060" y="3467100"/>
                    <a:pt x="1544320" y="3487420"/>
                    <a:pt x="1529080" y="3474720"/>
                  </a:cubicBezTo>
                  <a:cubicBezTo>
                    <a:pt x="1684020" y="3409950"/>
                    <a:pt x="1873250" y="3387090"/>
                    <a:pt x="2058670" y="3350260"/>
                  </a:cubicBezTo>
                  <a:cubicBezTo>
                    <a:pt x="2236470" y="3315970"/>
                    <a:pt x="2411730" y="3327400"/>
                    <a:pt x="2586990" y="3249930"/>
                  </a:cubicBezTo>
                  <a:cubicBezTo>
                    <a:pt x="2628900" y="3266440"/>
                    <a:pt x="2661920" y="3234690"/>
                    <a:pt x="2701290" y="3223260"/>
                  </a:cubicBezTo>
                  <a:cubicBezTo>
                    <a:pt x="2907030" y="3161030"/>
                    <a:pt x="3168650" y="3111500"/>
                    <a:pt x="3371850" y="3094990"/>
                  </a:cubicBezTo>
                  <a:cubicBezTo>
                    <a:pt x="3407410" y="3092450"/>
                    <a:pt x="3448050" y="3072130"/>
                    <a:pt x="3464560" y="3060700"/>
                  </a:cubicBezTo>
                  <a:cubicBezTo>
                    <a:pt x="3530600" y="3070860"/>
                    <a:pt x="3644900" y="3027680"/>
                    <a:pt x="3704590" y="3011170"/>
                  </a:cubicBezTo>
                  <a:cubicBezTo>
                    <a:pt x="3702050" y="2999740"/>
                    <a:pt x="3691890" y="2987040"/>
                    <a:pt x="3703320" y="2980690"/>
                  </a:cubicBezTo>
                  <a:cubicBezTo>
                    <a:pt x="3785870" y="2961640"/>
                    <a:pt x="3902710" y="2941320"/>
                    <a:pt x="3978910" y="2895600"/>
                  </a:cubicBezTo>
                  <a:cubicBezTo>
                    <a:pt x="3968750" y="2890520"/>
                    <a:pt x="3947160" y="2904490"/>
                    <a:pt x="3945890" y="2884170"/>
                  </a:cubicBezTo>
                  <a:cubicBezTo>
                    <a:pt x="4018280" y="2866390"/>
                    <a:pt x="4107180" y="2858770"/>
                    <a:pt x="4175760" y="2830830"/>
                  </a:cubicBezTo>
                  <a:cubicBezTo>
                    <a:pt x="4161790" y="2828290"/>
                    <a:pt x="4146550" y="2828290"/>
                    <a:pt x="4133850" y="2821940"/>
                  </a:cubicBezTo>
                  <a:cubicBezTo>
                    <a:pt x="4218940" y="2757170"/>
                    <a:pt x="4254500" y="2725420"/>
                    <a:pt x="4371340" y="2711450"/>
                  </a:cubicBezTo>
                  <a:cubicBezTo>
                    <a:pt x="4362450" y="2673350"/>
                    <a:pt x="4389120" y="2649220"/>
                    <a:pt x="4448810" y="2635250"/>
                  </a:cubicBezTo>
                  <a:cubicBezTo>
                    <a:pt x="4465320" y="2612390"/>
                    <a:pt x="4414520" y="2621280"/>
                    <a:pt x="4433570" y="2593340"/>
                  </a:cubicBezTo>
                  <a:cubicBezTo>
                    <a:pt x="4645660" y="2565400"/>
                    <a:pt x="4704080" y="2374900"/>
                    <a:pt x="4801870" y="2268220"/>
                  </a:cubicBezTo>
                  <a:cubicBezTo>
                    <a:pt x="4805680" y="2264410"/>
                    <a:pt x="4822190" y="2254250"/>
                    <a:pt x="4824730" y="2251710"/>
                  </a:cubicBezTo>
                  <a:cubicBezTo>
                    <a:pt x="4959350" y="2170430"/>
                    <a:pt x="5125720" y="2159000"/>
                    <a:pt x="5228590" y="2047240"/>
                  </a:cubicBezTo>
                  <a:cubicBezTo>
                    <a:pt x="5267960" y="1962150"/>
                    <a:pt x="5372100" y="1854200"/>
                    <a:pt x="5256530" y="1784350"/>
                  </a:cubicBezTo>
                  <a:cubicBezTo>
                    <a:pt x="5269230" y="1766570"/>
                    <a:pt x="5262880" y="1742440"/>
                    <a:pt x="5250180" y="1715770"/>
                  </a:cubicBezTo>
                  <a:cubicBezTo>
                    <a:pt x="5198110" y="1729740"/>
                    <a:pt x="4958080" y="1682750"/>
                    <a:pt x="4904740" y="1661160"/>
                  </a:cubicBezTo>
                  <a:cubicBezTo>
                    <a:pt x="4916170" y="1634490"/>
                    <a:pt x="4892040" y="1607820"/>
                    <a:pt x="4898390" y="1592580"/>
                  </a:cubicBezTo>
                  <a:cubicBezTo>
                    <a:pt x="4947920" y="1590040"/>
                    <a:pt x="4961890" y="1570990"/>
                    <a:pt x="4991100" y="155956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8" id="8"/>
          <p:cNvSpPr/>
          <p:nvPr/>
        </p:nvSpPr>
        <p:spPr>
          <a:xfrm flipH="false" flipV="false" rot="5548233">
            <a:off x="15538901" y="2632638"/>
            <a:ext cx="2396871" cy="4114800"/>
          </a:xfrm>
          <a:custGeom>
            <a:avLst/>
            <a:gdLst/>
            <a:ahLst/>
            <a:cxnLst/>
            <a:rect r="r" b="b" t="t" l="l"/>
            <a:pathLst>
              <a:path h="4114800" w="2396871">
                <a:moveTo>
                  <a:pt x="0" y="0"/>
                </a:moveTo>
                <a:lnTo>
                  <a:pt x="2396871" y="0"/>
                </a:lnTo>
                <a:lnTo>
                  <a:pt x="23968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5425477"/>
            <a:ext cx="10662891" cy="4348651"/>
          </a:xfrm>
          <a:custGeom>
            <a:avLst/>
            <a:gdLst/>
            <a:ahLst/>
            <a:cxnLst/>
            <a:rect r="r" b="b" t="t" l="l"/>
            <a:pathLst>
              <a:path h="4348651" w="10662891">
                <a:moveTo>
                  <a:pt x="0" y="0"/>
                </a:moveTo>
                <a:lnTo>
                  <a:pt x="10662891" y="0"/>
                </a:lnTo>
                <a:lnTo>
                  <a:pt x="10662891" y="4348651"/>
                </a:lnTo>
                <a:lnTo>
                  <a:pt x="0" y="434865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3046895"/>
            <a:ext cx="8892031" cy="2109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48"/>
              </a:lnSpc>
              <a:spcBef>
                <a:spcPct val="0"/>
              </a:spcBef>
            </a:pPr>
            <a:r>
              <a:rPr lang="en-US" sz="6299">
                <a:solidFill>
                  <a:srgbClr val="111111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Key Results C</a:t>
            </a:r>
            <a:r>
              <a:rPr lang="en-US" sz="6299" strike="noStrike" u="none">
                <a:solidFill>
                  <a:srgbClr val="111111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o</a:t>
            </a:r>
            <a:r>
              <a:rPr lang="en-US" sz="6299" strike="noStrike" u="none">
                <a:solidFill>
                  <a:srgbClr val="111111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mp</a:t>
            </a:r>
            <a:r>
              <a:rPr lang="en-US" sz="6299" strike="noStrike" u="none">
                <a:solidFill>
                  <a:srgbClr val="111111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a</a:t>
            </a:r>
            <a:r>
              <a:rPr lang="en-US" sz="6299" strike="noStrike" u="none">
                <a:solidFill>
                  <a:srgbClr val="111111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r</a:t>
            </a:r>
            <a:r>
              <a:rPr lang="en-US" sz="6299" strike="noStrike" u="none">
                <a:solidFill>
                  <a:srgbClr val="111111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i</a:t>
            </a:r>
            <a:r>
              <a:rPr lang="en-US" sz="6299" strike="noStrike" u="none">
                <a:solidFill>
                  <a:srgbClr val="111111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s</a:t>
            </a:r>
            <a:r>
              <a:rPr lang="en-US" sz="6299" strike="noStrike" u="none">
                <a:solidFill>
                  <a:srgbClr val="111111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AEE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571034">
            <a:off x="13867622" y="-1541231"/>
            <a:ext cx="7457116" cy="4704762"/>
          </a:xfrm>
          <a:custGeom>
            <a:avLst/>
            <a:gdLst/>
            <a:ahLst/>
            <a:cxnLst/>
            <a:rect r="r" b="b" t="t" l="l"/>
            <a:pathLst>
              <a:path h="4704762" w="7457116">
                <a:moveTo>
                  <a:pt x="0" y="0"/>
                </a:moveTo>
                <a:lnTo>
                  <a:pt x="7457117" y="0"/>
                </a:lnTo>
                <a:lnTo>
                  <a:pt x="7457117" y="4704762"/>
                </a:lnTo>
                <a:lnTo>
                  <a:pt x="0" y="47047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548233">
            <a:off x="14290598" y="-168434"/>
            <a:ext cx="2396871" cy="4114800"/>
          </a:xfrm>
          <a:custGeom>
            <a:avLst/>
            <a:gdLst/>
            <a:ahLst/>
            <a:cxnLst/>
            <a:rect r="r" b="b" t="t" l="l"/>
            <a:pathLst>
              <a:path h="4114800" w="2396871">
                <a:moveTo>
                  <a:pt x="0" y="0"/>
                </a:moveTo>
                <a:lnTo>
                  <a:pt x="2396871" y="0"/>
                </a:lnTo>
                <a:lnTo>
                  <a:pt x="23968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42527" y="2576680"/>
            <a:ext cx="7401473" cy="6298380"/>
          </a:xfrm>
          <a:custGeom>
            <a:avLst/>
            <a:gdLst/>
            <a:ahLst/>
            <a:cxnLst/>
            <a:rect r="r" b="b" t="t" l="l"/>
            <a:pathLst>
              <a:path h="6298380" w="7401473">
                <a:moveTo>
                  <a:pt x="0" y="0"/>
                </a:moveTo>
                <a:lnTo>
                  <a:pt x="7401473" y="0"/>
                </a:lnTo>
                <a:lnTo>
                  <a:pt x="7401473" y="6298380"/>
                </a:lnTo>
                <a:lnTo>
                  <a:pt x="0" y="62983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3618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857250"/>
            <a:ext cx="10149515" cy="1128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48"/>
              </a:lnSpc>
              <a:spcBef>
                <a:spcPct val="0"/>
              </a:spcBef>
            </a:pPr>
            <a:r>
              <a:rPr lang="en-US" sz="6299">
                <a:solidFill>
                  <a:srgbClr val="111111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C</a:t>
            </a:r>
            <a:r>
              <a:rPr lang="en-US" sz="6299" strike="noStrike" u="none">
                <a:solidFill>
                  <a:srgbClr val="111111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o</a:t>
            </a:r>
            <a:r>
              <a:rPr lang="en-US" sz="6299" strike="noStrike" u="none">
                <a:solidFill>
                  <a:srgbClr val="111111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nfu</a:t>
            </a:r>
            <a:r>
              <a:rPr lang="en-US" sz="6299" strike="noStrike" u="none">
                <a:solidFill>
                  <a:srgbClr val="111111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s</a:t>
            </a:r>
            <a:r>
              <a:rPr lang="en-US" sz="6299" strike="noStrike" u="none">
                <a:solidFill>
                  <a:srgbClr val="111111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i</a:t>
            </a:r>
            <a:r>
              <a:rPr lang="en-US" sz="6299" strike="noStrike" u="none">
                <a:solidFill>
                  <a:srgbClr val="111111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on </a:t>
            </a:r>
            <a:r>
              <a:rPr lang="en-US" sz="6299" strike="noStrike" u="none">
                <a:solidFill>
                  <a:srgbClr val="111111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Matr</a:t>
            </a:r>
            <a:r>
              <a:rPr lang="en-US" sz="6299" strike="noStrike" u="none">
                <a:solidFill>
                  <a:srgbClr val="111111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i</a:t>
            </a:r>
            <a:r>
              <a:rPr lang="en-US" sz="6299" strike="noStrike" u="none">
                <a:solidFill>
                  <a:srgbClr val="111111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x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8794750"/>
            <a:ext cx="18288000" cy="86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111111"/>
                </a:solidFill>
                <a:latin typeface="Canva Sans"/>
                <a:ea typeface="Canva Sans"/>
                <a:cs typeface="Canva Sans"/>
                <a:sym typeface="Canva Sans"/>
              </a:rPr>
              <a:t>The baseline tree offers the best balance—high precision (90%) an</a:t>
            </a:r>
            <a:r>
              <a:rPr lang="en-US" sz="2500">
                <a:solidFill>
                  <a:srgbClr val="111111"/>
                </a:solidFill>
                <a:latin typeface="Canva Sans"/>
                <a:ea typeface="Canva Sans"/>
                <a:cs typeface="Canva Sans"/>
                <a:sym typeface="Canva Sans"/>
              </a:rPr>
              <a:t>d solid recall (67%)—resulting in the highest F1-score (0.77) and accuracy (94%). Tuning slightly lowers precision and accuracy for marginal gain in interpretability.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AEE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761827" y="-250091"/>
            <a:ext cx="4511112" cy="7068694"/>
          </a:xfrm>
          <a:custGeom>
            <a:avLst/>
            <a:gdLst/>
            <a:ahLst/>
            <a:cxnLst/>
            <a:rect r="r" b="b" t="t" l="l"/>
            <a:pathLst>
              <a:path h="7068694" w="4511112">
                <a:moveTo>
                  <a:pt x="0" y="0"/>
                </a:moveTo>
                <a:lnTo>
                  <a:pt x="4511112" y="0"/>
                </a:lnTo>
                <a:lnTo>
                  <a:pt x="4511112" y="7068694"/>
                </a:lnTo>
                <a:lnTo>
                  <a:pt x="0" y="70686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795933">
            <a:off x="1165305" y="4574617"/>
            <a:ext cx="3704155" cy="4771160"/>
          </a:xfrm>
          <a:custGeom>
            <a:avLst/>
            <a:gdLst/>
            <a:ahLst/>
            <a:cxnLst/>
            <a:rect r="r" b="b" t="t" l="l"/>
            <a:pathLst>
              <a:path h="4771160" w="3704155">
                <a:moveTo>
                  <a:pt x="0" y="0"/>
                </a:moveTo>
                <a:lnTo>
                  <a:pt x="3704155" y="0"/>
                </a:lnTo>
                <a:lnTo>
                  <a:pt x="3704155" y="4771160"/>
                </a:lnTo>
                <a:lnTo>
                  <a:pt x="0" y="47711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1760808">
            <a:off x="5245539" y="4896671"/>
            <a:ext cx="1852794" cy="2553976"/>
          </a:xfrm>
          <a:custGeom>
            <a:avLst/>
            <a:gdLst/>
            <a:ahLst/>
            <a:cxnLst/>
            <a:rect r="r" b="b" t="t" l="l"/>
            <a:pathLst>
              <a:path h="2553976" w="1852794">
                <a:moveTo>
                  <a:pt x="0" y="0"/>
                </a:moveTo>
                <a:lnTo>
                  <a:pt x="1852794" y="0"/>
                </a:lnTo>
                <a:lnTo>
                  <a:pt x="1852794" y="2553977"/>
                </a:lnTo>
                <a:lnTo>
                  <a:pt x="0" y="2553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536030" y="1804706"/>
            <a:ext cx="6806978" cy="1479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00"/>
              </a:lnSpc>
              <a:spcBef>
                <a:spcPct val="0"/>
              </a:spcBef>
            </a:pPr>
            <a:r>
              <a:rPr lang="en-US" sz="5000">
                <a:solidFill>
                  <a:srgbClr val="111111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Busi</a:t>
            </a:r>
            <a:r>
              <a:rPr lang="en-US" sz="5000">
                <a:solidFill>
                  <a:srgbClr val="111111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ness Impact &amp; Recommendations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5000625"/>
            <a:ext cx="7234582" cy="3993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8908" indent="-274454" lvl="1">
              <a:lnSpc>
                <a:spcPts val="3813"/>
              </a:lnSpc>
              <a:spcBef>
                <a:spcPct val="0"/>
              </a:spcBef>
              <a:buFont typeface="Arial"/>
              <a:buChar char="•"/>
            </a:pPr>
            <a:r>
              <a:rPr lang="en-US" sz="2542">
                <a:solidFill>
                  <a:srgbClr val="111111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Ta</a:t>
            </a:r>
            <a:r>
              <a:rPr lang="en-US" sz="2542">
                <a:solidFill>
                  <a:srgbClr val="111111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rget top 10% highest-risk customers → retain ~45 customers/month”</a:t>
            </a:r>
          </a:p>
          <a:p>
            <a:pPr algn="l" marL="548908" indent="-274454" lvl="1">
              <a:lnSpc>
                <a:spcPts val="3813"/>
              </a:lnSpc>
              <a:spcBef>
                <a:spcPct val="0"/>
              </a:spcBef>
              <a:buFont typeface="Arial"/>
              <a:buChar char="•"/>
            </a:pPr>
            <a:r>
              <a:rPr lang="en-US" sz="2542">
                <a:solidFill>
                  <a:srgbClr val="111111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Revenue saved: “$1,350/month, $16,200/year”</a:t>
            </a:r>
          </a:p>
          <a:p>
            <a:pPr algn="l" marL="548908" indent="-274454" lvl="1">
              <a:lnSpc>
                <a:spcPts val="3813"/>
              </a:lnSpc>
              <a:spcBef>
                <a:spcPct val="0"/>
              </a:spcBef>
              <a:buFont typeface="Arial"/>
              <a:buChar char="•"/>
            </a:pPr>
            <a:r>
              <a:rPr lang="en-US" sz="2542">
                <a:solidFill>
                  <a:srgbClr val="111111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Next steps: A/B test offers, monitor performance, retrain quarterly</a:t>
            </a:r>
          </a:p>
          <a:p>
            <a:pPr algn="l" marL="0" indent="0" lvl="0">
              <a:lnSpc>
                <a:spcPts val="501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8AEE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18649" y="1179790"/>
            <a:ext cx="1070451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Limit</a:t>
            </a:r>
            <a:r>
              <a:rPr lang="en-US" b="true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ations &amp; Risks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791744" y="5774372"/>
            <a:ext cx="10704513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False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negatives: 33% of churners not caught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drift: Model retraining needed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Feature gaps: Add survey or sentiment data in future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DAGnKPh61i8</dc:identifier>
  <dcterms:modified xsi:type="dcterms:W3CDTF">2011-08-01T06:04:30Z</dcterms:modified>
  <cp:revision>1</cp:revision>
  <dc:title>SyriaTel</dc:title>
</cp:coreProperties>
</file>