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302" r:id="rId4"/>
    <p:sldId id="290" r:id="rId5"/>
    <p:sldId id="284" r:id="rId6"/>
    <p:sldId id="300" r:id="rId7"/>
    <p:sldId id="297" r:id="rId8"/>
    <p:sldId id="301" r:id="rId9"/>
    <p:sldId id="298" r:id="rId10"/>
    <p:sldId id="305" r:id="rId11"/>
    <p:sldId id="306" r:id="rId12"/>
    <p:sldId id="304" r:id="rId13"/>
    <p:sldId id="303" r:id="rId14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86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DF3BF3-B857-DD46-A71F-60E0D15670C0}" type="datetime1">
              <a:rPr lang="en-US" smtClean="0"/>
              <a:t>10/31/2023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150820A-FC66-134D-8C55-8259CA637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F1B1A37-71CD-3F4E-9888-FD376B656CBE}" type="datetime1">
              <a:rPr lang="en-US" smtClean="0"/>
              <a:t>10/31/2023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C936C1F-5638-1341-B3DC-8DCD727C9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0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D55A2-AEE6-864A-9C91-2775EFAA1E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B4AF98-739A-EF41-A40B-685552A580B3}" type="datetime1">
              <a:rPr lang="en-US" smtClean="0"/>
              <a:t>10/31/2023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10/31/2023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5277-7AA0-2671-17A4-937719EF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9EF2A-B8A2-A215-780B-4EF546D4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9D57-EDD5-29B8-7546-CDDC1EC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E651-870B-A42A-A407-8DF957D8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ACE-2CDE-BBD8-BA84-8AA2590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488D-E30C-3C4C-9A90-04023D077B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53A-1701-06FB-7356-4F0DFCED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6F86-8FB1-AADA-258A-24EE7AF2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C112-23CB-A7D8-FEA8-FD1FCDE5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C70E-C103-241E-6B62-8D99E26E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5E21-FEBF-62A0-B919-6B19FCB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28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C90AF-677B-517D-A1E2-77B28F9E2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67B8-AA32-B171-91EF-8AF555018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339A-4E2C-40E6-C1A9-1345CF52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BEFB-9353-9257-9B35-0A31CE75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465F-FCE1-13DF-B0DE-93914D72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1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26760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D51-53F5-94E0-0644-1FEDF212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A0DF-C785-5327-1CDB-B0159108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C964-1B14-B337-90CD-93F913C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FCA8-F72F-2B2B-0C50-DA22A121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871A-EA9A-9D30-28BF-8E1C6217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32C-C73C-B9E5-E790-9E234AF3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8824-4496-1E19-D680-730BBD3B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1E5F-8505-1E6F-EDDD-3235DB07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F5FB-1FD5-6F4B-DF35-F3D4E7E2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EBB8-A880-E314-2009-A31D33B3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880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703E-1D7A-FA80-213D-480723A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4D0C-06F0-4E93-BED1-E6183C372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F64DB-BBFB-8B12-CB2E-FE77A978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53FE-8182-27C8-24BC-0F16B05A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BCFF-F2C3-A647-09EB-8EE2299F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E7AB-0326-94E8-D179-725AD043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36B-375B-0E4F-B6C0-EC201A955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F01A-148B-4E2C-4C4A-486AA9E4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6E93D-8A51-8C62-B8D9-C92197A4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553A7-DF4D-8F42-0361-2C6D2B42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E5DC-E7FB-019C-54CE-0C5B28F7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B5E0-2AC7-F6EE-7541-FD5DF5BE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79157-051B-6659-4906-11794FD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EA849-B7BB-0D9A-2D02-C84C6738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C062A-7656-17C4-EB6C-1C09B580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8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AE08-4708-7AA6-3F77-26F6E20B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28442-0976-E5A0-768D-8CED83B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1CF5-BC0A-7A2F-8644-340360F4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4338A-E795-A81D-6525-0B6EB75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69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35F7-7F50-DC02-03F1-20EB907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AB72D-B10D-8D04-27CD-D564E078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3891-E044-23C3-321E-FF9BB53C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174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228B-7DC2-8873-69E0-47915E5E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678C-587E-00AA-5D6B-96ECBB54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97136-9457-48CA-C4A1-F14E1572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69273-F902-EB67-3F66-D5D38CAF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AE69-8886-3684-59BD-05DCE9B8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EA1A-8968-21DE-2DEA-4AE9107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100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07E9-1EBA-0530-7BF2-D295F2F6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8417-B7AA-D963-31E8-4C300D18D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92366-6369-8F3B-62F9-086BFCC5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051E-903A-15E1-9DB5-051588D1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F793-A542-793A-0E1D-0E9DDADE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1A98-ED42-BBDC-7366-69B9D795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41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03BBE-ED3B-54F0-0441-67D3B071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BA02-4791-731A-4484-238ECBEC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FA5C-2B9F-C995-4128-8C67D130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8544-D7F4-4FAF-92E0-311E63750E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EE5-3FFF-68F4-3311-86F8A236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7A1B-BDF2-3CD7-6BF4-2C20C83D7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4BAE-29DC-484B-AC7C-8A5B6463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Queues</a:t>
            </a:r>
          </a:p>
        </p:txBody>
      </p:sp>
      <p:sp>
        <p:nvSpPr>
          <p:cNvPr id="6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6146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6147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5A774C-B2C0-0946-8038-4EAA43CBB761}" type="slidenum">
              <a:rPr lang="en-US" sz="1400"/>
              <a:pPr eaLnBrk="1" hangingPunct="1"/>
              <a:t>1</a:t>
            </a:fld>
            <a:endParaRPr lang="en-US" sz="1400"/>
          </a:p>
        </p:txBody>
      </p:sp>
      <p:grpSp>
        <p:nvGrpSpPr>
          <p:cNvPr id="6149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6187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6170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6153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620000" cy="4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Array-based Implementation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781800" cy="47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 err="1"/>
              <a:t>java.util.Queue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Queue methods and corresponding methods of </a:t>
            </a:r>
            <a:r>
              <a:rPr lang="en-US" dirty="0" err="1">
                <a:solidFill>
                  <a:srgbClr val="BE2D00"/>
                </a:solidFill>
              </a:rPr>
              <a:t>java.util.Queue</a:t>
            </a:r>
            <a:r>
              <a:rPr lang="en-US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8001000" cy="29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Queue ADT</a:t>
            </a: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>
                <a:latin typeface="Tahoma" charset="0"/>
              </a:rPr>
              <a:t> ADT stores arbitrary objects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Insertions and deletions follow the first-in first-out scheme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rear of the queue and removals are at the front 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>
                <a:latin typeface="Tahoma" charset="0"/>
              </a:rPr>
              <a:t>(object): inserts an element at the end of the queue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object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object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>
                <a:latin typeface="Tahoma" charset="0"/>
              </a:rPr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integer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</a:rPr>
              <a:t>boolean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Boundary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or first on an empty queue returns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null</a:t>
            </a:r>
          </a:p>
        </p:txBody>
      </p:sp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first()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true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Queues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4</a:t>
            </a:fld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size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number of stored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When the queue has fewer than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ahoma" charset="0"/>
              </a:rPr>
              <a:t> elements, array location </a:t>
            </a:r>
            <a:r>
              <a:rPr lang="en-US" sz="2400" b="1" i="1" dirty="0">
                <a:latin typeface="Times New Roman" charset="0"/>
              </a:rPr>
              <a:t>r = 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f + </a:t>
            </a:r>
            <a:r>
              <a:rPr lang="en-US" sz="2400" b="1" i="1" dirty="0" err="1">
                <a:latin typeface="Times New Roman" charset="0"/>
              </a:rPr>
              <a:t>sz</a:t>
            </a:r>
            <a:r>
              <a:rPr lang="en-US" sz="2400" b="1" dirty="0">
                <a:latin typeface="Times New Roman" charset="0"/>
              </a:rPr>
              <a:t>)</a:t>
            </a:r>
            <a:r>
              <a:rPr lang="en-US" sz="2400" b="1" i="1" dirty="0">
                <a:latin typeface="Times New Roman" charset="0"/>
              </a:rPr>
              <a:t> mod N </a:t>
            </a:r>
            <a:r>
              <a:rPr lang="en-US" sz="2400" dirty="0">
                <a:latin typeface="Tahoma" charset="0"/>
              </a:rPr>
              <a:t> is the first empty slot past the rear of the queue</a:t>
            </a:r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5</a:t>
            </a:fld>
            <a:endParaRPr lang="en-US" sz="1400"/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wrapped-around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use the modulo operator (remainder of division)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exception is implementation-dependent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Note that operation dequeue returns null if the queue is empty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Interface in Java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43063"/>
            <a:ext cx="3581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Java interface corresponding to our Queue ADT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Assumes that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first</a:t>
            </a:r>
            <a:r>
              <a:rPr lang="en-US" sz="2800" dirty="0">
                <a:latin typeface="Tahoma" charset="0"/>
              </a:rPr>
              <a:t>() and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dequeue</a:t>
            </a:r>
            <a:r>
              <a:rPr lang="en-US" sz="2800" dirty="0">
                <a:latin typeface="Tahoma" charset="0"/>
              </a:rPr>
              <a:t>() return null if queue is empty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0C2A2-B6DB-334C-8BD7-0B0E984FFDD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public interface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Queue&lt;E&gt;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size()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/>
                <a:cs typeface="Arial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first()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enqueue(E e)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dequeue()</a:t>
            </a:r>
            <a:r>
              <a:rPr lang="en-US" dirty="0">
                <a:latin typeface="Arial"/>
                <a:cs typeface="Arial"/>
              </a:rPr>
              <a:t>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814</Words>
  <Application>Microsoft Office PowerPoint</Application>
  <PresentationFormat>On-screen Show (4:3)</PresentationFormat>
  <Paragraphs>179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CMSSI10</vt:lpstr>
      <vt:lpstr>CMSY10</vt:lpstr>
      <vt:lpstr>Symbol</vt:lpstr>
      <vt:lpstr>Tahoma</vt:lpstr>
      <vt:lpstr>Times</vt:lpstr>
      <vt:lpstr>Times New Roman</vt:lpstr>
      <vt:lpstr>Wingdings</vt:lpstr>
      <vt:lpstr>Office Theme</vt:lpstr>
      <vt:lpstr>Queues</vt:lpstr>
      <vt:lpstr>The Queue ADT</vt:lpstr>
      <vt:lpstr>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Java</vt:lpstr>
      <vt:lpstr>Array-based Implementation</vt:lpstr>
      <vt:lpstr>Array-based Implementation (2)</vt:lpstr>
      <vt:lpstr>Comparison to java.util.Queue</vt:lpstr>
      <vt:lpstr>Application: Round Robin Schedulers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Bill</cp:lastModifiedBy>
  <cp:revision>280</cp:revision>
  <cp:lastPrinted>2014-03-16T17:54:58Z</cp:lastPrinted>
  <dcterms:created xsi:type="dcterms:W3CDTF">2002-01-21T02:22:10Z</dcterms:created>
  <dcterms:modified xsi:type="dcterms:W3CDTF">2023-10-31T21:39:47Z</dcterms:modified>
</cp:coreProperties>
</file>