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F276-4FC3-46E8-B447-56D2A89D1A91}" type="datetimeFigureOut">
              <a:rPr lang="en-PH" smtClean="0"/>
              <a:t>10/8/2015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33A-4C45-45A4-9092-9FE1074115C2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F276-4FC3-46E8-B447-56D2A89D1A91}" type="datetimeFigureOut">
              <a:rPr lang="en-PH" smtClean="0"/>
              <a:t>10/8/2015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33A-4C45-45A4-9092-9FE1074115C2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F276-4FC3-46E8-B447-56D2A89D1A91}" type="datetimeFigureOut">
              <a:rPr lang="en-PH" smtClean="0"/>
              <a:t>10/8/2015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33A-4C45-45A4-9092-9FE1074115C2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F276-4FC3-46E8-B447-56D2A89D1A91}" type="datetimeFigureOut">
              <a:rPr lang="en-PH" smtClean="0"/>
              <a:t>10/8/2015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33A-4C45-45A4-9092-9FE1074115C2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F276-4FC3-46E8-B447-56D2A89D1A91}" type="datetimeFigureOut">
              <a:rPr lang="en-PH" smtClean="0"/>
              <a:t>10/8/2015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33A-4C45-45A4-9092-9FE1074115C2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F276-4FC3-46E8-B447-56D2A89D1A91}" type="datetimeFigureOut">
              <a:rPr lang="en-PH" smtClean="0"/>
              <a:t>10/8/2015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33A-4C45-45A4-9092-9FE1074115C2}" type="slidenum">
              <a:rPr lang="en-PH" smtClean="0"/>
              <a:t>‹#›</a:t>
            </a:fld>
            <a:endParaRPr lang="en-P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F276-4FC3-46E8-B447-56D2A89D1A91}" type="datetimeFigureOut">
              <a:rPr lang="en-PH" smtClean="0"/>
              <a:t>10/8/2015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33A-4C45-45A4-9092-9FE1074115C2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F276-4FC3-46E8-B447-56D2A89D1A91}" type="datetimeFigureOut">
              <a:rPr lang="en-PH" smtClean="0"/>
              <a:t>10/8/2015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33A-4C45-45A4-9092-9FE1074115C2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F276-4FC3-46E8-B447-56D2A89D1A91}" type="datetimeFigureOut">
              <a:rPr lang="en-PH" smtClean="0"/>
              <a:t>10/8/2015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33A-4C45-45A4-9092-9FE1074115C2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F276-4FC3-46E8-B447-56D2A89D1A91}" type="datetimeFigureOut">
              <a:rPr lang="en-PH" smtClean="0"/>
              <a:t>10/8/2015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25933A-4C45-45A4-9092-9FE1074115C2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F276-4FC3-46E8-B447-56D2A89D1A91}" type="datetimeFigureOut">
              <a:rPr lang="en-PH" smtClean="0"/>
              <a:t>10/8/2015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33A-4C45-45A4-9092-9FE1074115C2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835F276-4FC3-46E8-B447-56D2A89D1A91}" type="datetimeFigureOut">
              <a:rPr lang="en-PH" smtClean="0"/>
              <a:t>10/8/2015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9125933A-4C45-45A4-9092-9FE1074115C2}" type="slidenum">
              <a:rPr lang="en-PH" smtClean="0"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sz="4800" dirty="0" smtClean="0"/>
              <a:t>Property Loan Calculator</a:t>
            </a:r>
            <a:endParaRPr lang="en-PH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PH" sz="2000" dirty="0" smtClean="0"/>
              <a:t>Ted </a:t>
            </a:r>
            <a:r>
              <a:rPr lang="en-PH" sz="2000" dirty="0" err="1" smtClean="0"/>
              <a:t>Terrobias</a:t>
            </a:r>
            <a:endParaRPr lang="en-PH" sz="2000" dirty="0" smtClean="0"/>
          </a:p>
          <a:p>
            <a:r>
              <a:rPr lang="en-PH" sz="2000" dirty="0" smtClean="0"/>
              <a:t>John Paul </a:t>
            </a:r>
            <a:r>
              <a:rPr lang="en-PH" sz="2000" dirty="0" err="1" smtClean="0"/>
              <a:t>Pasa</a:t>
            </a:r>
            <a:endParaRPr lang="en-PH" sz="2000" dirty="0"/>
          </a:p>
        </p:txBody>
      </p:sp>
      <p:pic>
        <p:nvPicPr>
          <p:cNvPr id="1027" name="Picture 3" descr="C:\Program Files (x86)\Microsoft Office\MEDIA\CAGCAT10\j0149481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080" y="4114800"/>
            <a:ext cx="2814119" cy="217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rogram Files (x86)\Microsoft Office\MEDIA\CAGCAT10\j0205466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038" y="4014788"/>
            <a:ext cx="181927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09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Property Loan Calculator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PH" sz="2800" dirty="0"/>
          </a:p>
          <a:p>
            <a:pPr marL="457200" lvl="1" indent="0">
              <a:buNone/>
            </a:pPr>
            <a:r>
              <a:rPr lang="en-PH" sz="2800" dirty="0" smtClean="0"/>
              <a:t>	A program that calculates property loans and stores all collected data. This program usually used by some other banks that are willing to offer property loans.</a:t>
            </a:r>
            <a:endParaRPr lang="en-PH" sz="2800" dirty="0"/>
          </a:p>
        </p:txBody>
      </p:sp>
      <p:pic>
        <p:nvPicPr>
          <p:cNvPr id="2050" name="Picture 2" descr="C:\Program Files (x86)\Microsoft Office\MEDIA\CAGCAT10\j020546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3" y="3505200"/>
            <a:ext cx="3652837" cy="274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00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User Input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2400" b="0" dirty="0" smtClean="0"/>
              <a:t>	</a:t>
            </a:r>
          </a:p>
          <a:p>
            <a:pPr marL="0" indent="0">
              <a:buNone/>
            </a:pPr>
            <a:r>
              <a:rPr lang="en-PH" sz="2400" b="0" dirty="0" smtClean="0"/>
              <a:t>	The program ask for user’s name, property type of choice (House and Lot, Condominium, Lot only), down payment, percentage of choice (20%, 30%, 40% or 50%), price of the property, and number of years to pay (The number of years to pay must be less that 8 years).</a:t>
            </a:r>
            <a:endParaRPr lang="en-PH" sz="2400" b="0" dirty="0"/>
          </a:p>
        </p:txBody>
      </p:sp>
      <p:pic>
        <p:nvPicPr>
          <p:cNvPr id="3074" name="Picture 2" descr="C:\Program Files (x86)\Microsoft Office\MEDIA\CAGCAT10\j020558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810000"/>
            <a:ext cx="37338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86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Program Output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2800" b="0" dirty="0" smtClean="0"/>
              <a:t>	</a:t>
            </a:r>
          </a:p>
          <a:p>
            <a:pPr marL="0" indent="0">
              <a:buNone/>
            </a:pPr>
            <a:r>
              <a:rPr lang="en-PH" sz="2800" b="0" dirty="0"/>
              <a:t>	</a:t>
            </a:r>
            <a:r>
              <a:rPr lang="en-PH" sz="2800" b="0" dirty="0" smtClean="0"/>
              <a:t>The program computes the amount of interest, the total amount, the monthly and yearly amortization, and it also stores all the information of the client in a (.out) file.</a:t>
            </a:r>
            <a:endParaRPr lang="en-PH" sz="2800" b="0" dirty="0"/>
          </a:p>
        </p:txBody>
      </p:sp>
      <p:pic>
        <p:nvPicPr>
          <p:cNvPr id="4098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429000"/>
            <a:ext cx="4073525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91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39</TotalTime>
  <Words>15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Angles</vt:lpstr>
      <vt:lpstr>Property Loan Calculator</vt:lpstr>
      <vt:lpstr>Property Loan Calculator</vt:lpstr>
      <vt:lpstr>User Input</vt:lpstr>
      <vt:lpstr>Program Output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Property Loan Calculator</dc:title>
  <dc:creator>John Kenjin Trane</dc:creator>
  <cp:lastModifiedBy>John Kenjin Trane</cp:lastModifiedBy>
  <cp:revision>4</cp:revision>
  <dcterms:created xsi:type="dcterms:W3CDTF">2015-10-08T03:36:05Z</dcterms:created>
  <dcterms:modified xsi:type="dcterms:W3CDTF">2015-10-08T04:15:46Z</dcterms:modified>
</cp:coreProperties>
</file>