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AEAEE1"/>
    <a:srgbClr val="2D8A61"/>
    <a:srgbClr val="BF9400"/>
    <a:srgbClr val="5B83A5"/>
    <a:srgbClr val="4F4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63" d="100"/>
          <a:sy n="63" d="100"/>
        </p:scale>
        <p:origin x="-1896" y="-112"/>
      </p:cViewPr>
      <p:guideLst>
        <p:guide orient="horz" pos="25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09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52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2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428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2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14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6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10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18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A1C45-ED14-3745-A007-B9860071E4D0}" type="datetimeFigureOut">
              <a:rPr lang="en-US" smtClean="0"/>
              <a:t>4/13/17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65AA-8569-A942-9B02-2DA6293E8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95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417"/>
            <a:ext cx="7772400" cy="1470025"/>
          </a:xfrm>
        </p:spPr>
        <p:txBody>
          <a:bodyPr/>
          <a:lstStyle/>
          <a:p>
            <a:r>
              <a:rPr lang="en-US" dirty="0" smtClean="0"/>
              <a:t>Project 2:  Club Grub App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382" y="1647441"/>
            <a:ext cx="8143236" cy="234512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Milestone </a:t>
            </a:r>
            <a:r>
              <a:rPr lang="en-US" dirty="0" smtClean="0"/>
              <a:t>2</a:t>
            </a:r>
          </a:p>
          <a:p>
            <a:endParaRPr lang="en-US" dirty="0"/>
          </a:p>
          <a:p>
            <a:r>
              <a:rPr lang="en-US" dirty="0" smtClean="0"/>
              <a:t>Android App with Calendar </a:t>
            </a:r>
            <a:r>
              <a:rPr lang="en-US" dirty="0" smtClean="0"/>
              <a:t>View </a:t>
            </a:r>
            <a:r>
              <a:rPr lang="en-US" dirty="0"/>
              <a:t>and Detail </a:t>
            </a:r>
            <a:r>
              <a:rPr lang="en-US" dirty="0" smtClean="0"/>
              <a:t>View that </a:t>
            </a:r>
            <a:r>
              <a:rPr lang="en-US" dirty="0" smtClean="0"/>
              <a:t>links to Firebase free food event information</a:t>
            </a:r>
          </a:p>
        </p:txBody>
      </p:sp>
      <p:pic>
        <p:nvPicPr>
          <p:cNvPr id="25" name="Picture 24" descr="foo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860" y="4505283"/>
            <a:ext cx="1552279" cy="155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55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42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Calendar Activities – add to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calandar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28763"/>
            <a:ext cx="8382000" cy="492760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3397389" y="2246458"/>
            <a:ext cx="321863" cy="217873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Rectangle 365"/>
          <p:cNvSpPr/>
          <p:nvPr/>
        </p:nvSpPr>
        <p:spPr>
          <a:xfrm>
            <a:off x="3765013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Rectangle 366"/>
          <p:cNvSpPr/>
          <p:nvPr/>
        </p:nvSpPr>
        <p:spPr>
          <a:xfrm>
            <a:off x="3765013" y="2973450"/>
            <a:ext cx="324387" cy="172975"/>
          </a:xfrm>
          <a:prstGeom prst="rect">
            <a:avLst/>
          </a:prstGeom>
          <a:solidFill>
            <a:srgbClr val="BF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Rectangle 367"/>
          <p:cNvSpPr/>
          <p:nvPr/>
        </p:nvSpPr>
        <p:spPr>
          <a:xfrm>
            <a:off x="4125773" y="4309908"/>
            <a:ext cx="348273" cy="418749"/>
          </a:xfrm>
          <a:prstGeom prst="rect">
            <a:avLst/>
          </a:prstGeom>
          <a:solidFill>
            <a:srgbClr val="2D8A6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 dirty="0">
              <a:latin typeface="Arial Narrow"/>
              <a:cs typeface="Arial Narrow"/>
            </a:endParaRPr>
          </a:p>
        </p:txBody>
      </p:sp>
      <p:sp>
        <p:nvSpPr>
          <p:cNvPr id="369" name="Rectangle 368"/>
          <p:cNvSpPr/>
          <p:nvPr/>
        </p:nvSpPr>
        <p:spPr>
          <a:xfrm>
            <a:off x="4863454" y="2246458"/>
            <a:ext cx="321863" cy="217873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>
            <a:off x="4125773" y="3300260"/>
            <a:ext cx="321863" cy="395417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4876210" y="3650368"/>
            <a:ext cx="321863" cy="395417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/>
          <p:cNvSpPr/>
          <p:nvPr/>
        </p:nvSpPr>
        <p:spPr>
          <a:xfrm>
            <a:off x="5242433" y="4766305"/>
            <a:ext cx="321863" cy="619304"/>
          </a:xfrm>
          <a:prstGeom prst="rect">
            <a:avLst/>
          </a:prstGeom>
          <a:solidFill>
            <a:srgbClr val="4F4CB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Rectangle 373"/>
          <p:cNvSpPr/>
          <p:nvPr/>
        </p:nvSpPr>
        <p:spPr>
          <a:xfrm>
            <a:off x="5623394" y="2866378"/>
            <a:ext cx="321863" cy="954704"/>
          </a:xfrm>
          <a:prstGeom prst="rect">
            <a:avLst/>
          </a:prstGeom>
          <a:solidFill>
            <a:srgbClr val="AEAE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Rectangle 375"/>
          <p:cNvSpPr/>
          <p:nvPr/>
        </p:nvSpPr>
        <p:spPr>
          <a:xfrm>
            <a:off x="4504788" y="2973450"/>
            <a:ext cx="324387" cy="172975"/>
          </a:xfrm>
          <a:prstGeom prst="rect">
            <a:avLst/>
          </a:prstGeom>
          <a:solidFill>
            <a:srgbClr val="BF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>
            <a:off x="5242433" y="2973450"/>
            <a:ext cx="324387" cy="172975"/>
          </a:xfrm>
          <a:prstGeom prst="rect">
            <a:avLst/>
          </a:prstGeom>
          <a:solidFill>
            <a:srgbClr val="BF94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Rectangle 377"/>
          <p:cNvSpPr/>
          <p:nvPr/>
        </p:nvSpPr>
        <p:spPr>
          <a:xfrm>
            <a:off x="4143309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/>
          <p:cNvSpPr/>
          <p:nvPr/>
        </p:nvSpPr>
        <p:spPr>
          <a:xfrm>
            <a:off x="4504788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/>
          <p:cNvSpPr/>
          <p:nvPr/>
        </p:nvSpPr>
        <p:spPr>
          <a:xfrm>
            <a:off x="4876210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/>
          <p:cNvSpPr/>
          <p:nvPr/>
        </p:nvSpPr>
        <p:spPr>
          <a:xfrm>
            <a:off x="5239909" y="2750405"/>
            <a:ext cx="324387" cy="176946"/>
          </a:xfrm>
          <a:prstGeom prst="rect">
            <a:avLst/>
          </a:prstGeom>
          <a:solidFill>
            <a:srgbClr val="5B83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326330" y="222184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runners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club </a:t>
            </a:r>
            <a:r>
              <a:rPr lang="en-US" sz="500" dirty="0" err="1" smtClean="0">
                <a:solidFill>
                  <a:schemeClr val="bg1"/>
                </a:solidFill>
                <a:latin typeface="Arial"/>
                <a:cs typeface="Arial"/>
              </a:rPr>
              <a:t>bfast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2" name="TextBox 381"/>
          <p:cNvSpPr txBox="1"/>
          <p:nvPr/>
        </p:nvSpPr>
        <p:spPr>
          <a:xfrm>
            <a:off x="4798649" y="222862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runners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club </a:t>
            </a:r>
            <a:r>
              <a:rPr lang="en-US" sz="500" dirty="0" err="1" smtClean="0">
                <a:solidFill>
                  <a:schemeClr val="bg1"/>
                </a:solidFill>
                <a:latin typeface="Arial"/>
                <a:cs typeface="Arial"/>
              </a:rPr>
              <a:t>bfast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3" name="TextBox 382"/>
          <p:cNvSpPr txBox="1"/>
          <p:nvPr/>
        </p:nvSpPr>
        <p:spPr>
          <a:xfrm>
            <a:off x="3720976" y="271652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4" name="TextBox 383"/>
          <p:cNvSpPr txBox="1"/>
          <p:nvPr/>
        </p:nvSpPr>
        <p:spPr>
          <a:xfrm>
            <a:off x="4099991" y="27208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5" name="TextBox 384"/>
          <p:cNvSpPr txBox="1"/>
          <p:nvPr/>
        </p:nvSpPr>
        <p:spPr>
          <a:xfrm>
            <a:off x="4462332" y="2717283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6" name="TextBox 385"/>
          <p:cNvSpPr txBox="1"/>
          <p:nvPr/>
        </p:nvSpPr>
        <p:spPr>
          <a:xfrm>
            <a:off x="4825608" y="2718038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7" name="TextBox 386"/>
          <p:cNvSpPr txBox="1"/>
          <p:nvPr/>
        </p:nvSpPr>
        <p:spPr>
          <a:xfrm>
            <a:off x="5199693" y="2720095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Physics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coffee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8" name="TextBox 387"/>
          <p:cNvSpPr txBox="1"/>
          <p:nvPr/>
        </p:nvSpPr>
        <p:spPr>
          <a:xfrm>
            <a:off x="3701742" y="293524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Alumni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breakfast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0" name="TextBox 389"/>
          <p:cNvSpPr txBox="1"/>
          <p:nvPr/>
        </p:nvSpPr>
        <p:spPr>
          <a:xfrm>
            <a:off x="4447817" y="293524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Alumni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breakfast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1" name="TextBox 390"/>
          <p:cNvSpPr txBox="1"/>
          <p:nvPr/>
        </p:nvSpPr>
        <p:spPr>
          <a:xfrm>
            <a:off x="5185317" y="293524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Alumni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breakfast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2" name="TextBox 391"/>
          <p:cNvSpPr txBox="1"/>
          <p:nvPr/>
        </p:nvSpPr>
        <p:spPr>
          <a:xfrm>
            <a:off x="5518502" y="2829345"/>
            <a:ext cx="5198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Church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open house</a:t>
            </a:r>
          </a:p>
          <a:p>
            <a:pPr algn="ctr"/>
            <a:endParaRPr lang="en-US" sz="500" dirty="0" smtClean="0">
              <a:solidFill>
                <a:schemeClr val="bg1"/>
              </a:solidFill>
              <a:latin typeface="Arial"/>
              <a:cs typeface="Arial"/>
            </a:endParaRP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lunch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3" name="TextBox 392"/>
          <p:cNvSpPr txBox="1"/>
          <p:nvPr/>
        </p:nvSpPr>
        <p:spPr>
          <a:xfrm>
            <a:off x="4120781" y="3296693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Math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4" name="TextBox 393"/>
          <p:cNvSpPr txBox="1"/>
          <p:nvPr/>
        </p:nvSpPr>
        <p:spPr>
          <a:xfrm>
            <a:off x="4862043" y="3650368"/>
            <a:ext cx="3385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Math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5" name="TextBox 394"/>
          <p:cNvSpPr txBox="1"/>
          <p:nvPr/>
        </p:nvSpPr>
        <p:spPr>
          <a:xfrm>
            <a:off x="4050570" y="4319968"/>
            <a:ext cx="494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Drone club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6" name="TextBox 395"/>
          <p:cNvSpPr txBox="1"/>
          <p:nvPr/>
        </p:nvSpPr>
        <p:spPr>
          <a:xfrm>
            <a:off x="5196126" y="4766305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Mobile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makers</a:t>
            </a:r>
          </a:p>
          <a:p>
            <a:pPr algn="ctr"/>
            <a:r>
              <a:rPr lang="en-US" sz="500" dirty="0" smtClean="0">
                <a:solidFill>
                  <a:schemeClr val="bg1"/>
                </a:solidFill>
                <a:latin typeface="Arial"/>
                <a:cs typeface="Arial"/>
              </a:rPr>
              <a:t>pizza</a:t>
            </a:r>
            <a:endParaRPr lang="en-US" sz="5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7" name="TextBox 396"/>
          <p:cNvSpPr txBox="1"/>
          <p:nvPr/>
        </p:nvSpPr>
        <p:spPr>
          <a:xfrm>
            <a:off x="725787" y="2138736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Runners club breakfast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398" name="TextBox 397"/>
          <p:cNvSpPr txBox="1"/>
          <p:nvPr/>
        </p:nvSpPr>
        <p:spPr>
          <a:xfrm>
            <a:off x="725787" y="3038703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Physics coffee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399" name="TextBox 398"/>
          <p:cNvSpPr txBox="1"/>
          <p:nvPr/>
        </p:nvSpPr>
        <p:spPr>
          <a:xfrm>
            <a:off x="725787" y="3514210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Alumni Breakfast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400" name="TextBox 399"/>
          <p:cNvSpPr txBox="1"/>
          <p:nvPr/>
        </p:nvSpPr>
        <p:spPr>
          <a:xfrm>
            <a:off x="725787" y="4384722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Physics coffee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401" name="TextBox 400"/>
          <p:cNvSpPr txBox="1"/>
          <p:nvPr/>
        </p:nvSpPr>
        <p:spPr>
          <a:xfrm>
            <a:off x="725787" y="4874026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Math pizza</a:t>
            </a:r>
            <a:endParaRPr lang="en-US" sz="800" b="1" dirty="0">
              <a:latin typeface="Arial"/>
              <a:cs typeface="Arial"/>
            </a:endParaRPr>
          </a:p>
        </p:txBody>
      </p:sp>
      <p:sp>
        <p:nvSpPr>
          <p:cNvPr id="402" name="TextBox 401"/>
          <p:cNvSpPr txBox="1"/>
          <p:nvPr/>
        </p:nvSpPr>
        <p:spPr>
          <a:xfrm>
            <a:off x="725787" y="5359744"/>
            <a:ext cx="2180994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800" b="1" dirty="0" smtClean="0">
                <a:latin typeface="Arial"/>
                <a:cs typeface="Arial"/>
              </a:rPr>
              <a:t>Drone club pizza</a:t>
            </a:r>
            <a:endParaRPr lang="en-US" sz="800" b="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15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23074" cy="1143000"/>
          </a:xfrm>
        </p:spPr>
        <p:txBody>
          <a:bodyPr/>
          <a:lstStyle/>
          <a:p>
            <a:r>
              <a:rPr lang="en-US" dirty="0" smtClean="0"/>
              <a:t>Detail View</a:t>
            </a:r>
            <a:endParaRPr 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62049" y="1894641"/>
            <a:ext cx="35356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after clicking on a particular event, </a:t>
            </a:r>
          </a:p>
          <a:p>
            <a:r>
              <a:rPr lang="en-US" dirty="0" smtClean="0"/>
              <a:t>you will be taken to this view to see </a:t>
            </a:r>
          </a:p>
          <a:p>
            <a:r>
              <a:rPr lang="en-US" dirty="0" smtClean="0"/>
              <a:t>the information about that event in</a:t>
            </a:r>
          </a:p>
          <a:p>
            <a:r>
              <a:rPr lang="en-US" dirty="0" smtClean="0"/>
              <a:t> a detail view activity</a:t>
            </a:r>
            <a:endParaRPr lang="en-US" dirty="0"/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 rotWithShape="1">
          <a:blip r:embed="rId2"/>
          <a:srcRect r="66835"/>
          <a:stretch/>
        </p:blipFill>
        <p:spPr>
          <a:xfrm>
            <a:off x="5264765" y="0"/>
            <a:ext cx="3879235" cy="6876288"/>
          </a:xfrm>
          <a:prstGeom prst="rect">
            <a:avLst/>
          </a:prstGeom>
        </p:spPr>
      </p:pic>
      <p:grpSp>
        <p:nvGrpSpPr>
          <p:cNvPr id="70" name="Group 69"/>
          <p:cNvGrpSpPr/>
          <p:nvPr/>
        </p:nvGrpSpPr>
        <p:grpSpPr>
          <a:xfrm>
            <a:off x="5282434" y="818454"/>
            <a:ext cx="3842654" cy="5546100"/>
            <a:chOff x="5264765" y="818454"/>
            <a:chExt cx="3727290" cy="4981647"/>
          </a:xfrm>
        </p:grpSpPr>
        <p:sp>
          <p:nvSpPr>
            <p:cNvPr id="63" name="Rectangle 62"/>
            <p:cNvSpPr/>
            <p:nvPr/>
          </p:nvSpPr>
          <p:spPr>
            <a:xfrm>
              <a:off x="5264765" y="818454"/>
              <a:ext cx="3727290" cy="4981647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73039" y="826728"/>
              <a:ext cx="3709002" cy="6538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Group:</a:t>
              </a:r>
              <a:r>
                <a:rPr lang="en-US" dirty="0" smtClean="0">
                  <a:solidFill>
                    <a:srgbClr val="000000"/>
                  </a:solidFill>
                </a:rPr>
                <a:t>	Math Club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64765" y="1480560"/>
              <a:ext cx="3709002" cy="6538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Time/Date:</a:t>
              </a:r>
              <a:r>
                <a:rPr lang="en-US" dirty="0" smtClean="0">
                  <a:solidFill>
                    <a:srgbClr val="000000"/>
                  </a:solidFill>
                </a:rPr>
                <a:t>	Thursday 4/13 at 7pm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64765" y="2134392"/>
              <a:ext cx="3709002" cy="653832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Location:	</a:t>
              </a:r>
              <a:r>
                <a:rPr lang="en-US" dirty="0" smtClean="0">
                  <a:solidFill>
                    <a:srgbClr val="000000"/>
                  </a:solidFill>
                </a:rPr>
                <a:t>	Math B125</a:t>
              </a:r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64765" y="2788223"/>
              <a:ext cx="3709002" cy="2993589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Full Email Text:</a:t>
              </a:r>
              <a:r>
                <a:rPr lang="en-US" dirty="0" smtClean="0">
                  <a:solidFill>
                    <a:srgbClr val="000000"/>
                  </a:solidFill>
                </a:rPr>
                <a:t>	</a:t>
              </a:r>
            </a:p>
            <a:p>
              <a:pPr algn="ctr"/>
              <a:endParaRPr lang="en-US" dirty="0">
                <a:solidFill>
                  <a:srgbClr val="000000"/>
                </a:solidFill>
              </a:endParaRPr>
            </a:p>
            <a:p>
              <a:pPr algn="ctr"/>
              <a:r>
                <a:rPr lang="en-US" dirty="0" smtClean="0">
                  <a:solidFill>
                    <a:srgbClr val="000000"/>
                  </a:solidFill>
                </a:rPr>
                <a:t>This is where the full body of the email which I scraped will available such that minor details can be conveyed.</a:t>
              </a:r>
              <a:endParaRPr lang="en-US" dirty="0">
                <a:solidFill>
                  <a:srgbClr val="000000"/>
                </a:solidFill>
              </a:endParaRPr>
            </a:p>
          </p:txBody>
        </p:sp>
      </p:grpSp>
      <p:sp>
        <p:nvSpPr>
          <p:cNvPr id="71" name="Rectangle 70"/>
          <p:cNvSpPr/>
          <p:nvPr/>
        </p:nvSpPr>
        <p:spPr>
          <a:xfrm>
            <a:off x="5301288" y="313870"/>
            <a:ext cx="2138134" cy="435600"/>
          </a:xfrm>
          <a:prstGeom prst="rect">
            <a:avLst/>
          </a:prstGeom>
          <a:solidFill>
            <a:srgbClr val="D5D5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Math Pizza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1554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982" y="6734"/>
            <a:ext cx="8229600" cy="1143000"/>
          </a:xfrm>
        </p:spPr>
        <p:txBody>
          <a:bodyPr/>
          <a:lstStyle/>
          <a:p>
            <a:r>
              <a:rPr lang="en-US" dirty="0" smtClean="0"/>
              <a:t>Firebase Data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42" y="1149734"/>
            <a:ext cx="6239315" cy="570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69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126</Words>
  <Application>Microsoft Macintosh PowerPoint</Application>
  <PresentationFormat>On-screen Show (4:3)</PresentationFormat>
  <Paragraphs>57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Project 2:  Club Grub App</vt:lpstr>
      <vt:lpstr>Calendar Activities – add to google calandar</vt:lpstr>
      <vt:lpstr>Detail View</vt:lpstr>
      <vt:lpstr>Firebase Data</vt:lpstr>
    </vt:vector>
  </TitlesOfParts>
  <Company>LASP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Project</dc:title>
  <dc:creator>Frederick Thayer</dc:creator>
  <cp:lastModifiedBy>Frederick Thayer</cp:lastModifiedBy>
  <cp:revision>16</cp:revision>
  <dcterms:created xsi:type="dcterms:W3CDTF">2017-04-06T07:09:46Z</dcterms:created>
  <dcterms:modified xsi:type="dcterms:W3CDTF">2017-04-13T20:04:51Z</dcterms:modified>
</cp:coreProperties>
</file>