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AEAEE1"/>
    <a:srgbClr val="2D8A61"/>
    <a:srgbClr val="BF9400"/>
    <a:srgbClr val="5B83A5"/>
    <a:srgbClr val="4F4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>
        <p:scale>
          <a:sx n="63" d="100"/>
          <a:sy n="63" d="100"/>
        </p:scale>
        <p:origin x="3584" y="1488"/>
      </p:cViewPr>
      <p:guideLst>
        <p:guide orient="horz" pos="25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1C45-ED14-3745-A007-B9860071E4D0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17"/>
            <a:ext cx="7772400" cy="1470025"/>
          </a:xfrm>
        </p:spPr>
        <p:txBody>
          <a:bodyPr/>
          <a:lstStyle/>
          <a:p>
            <a:r>
              <a:rPr lang="en-US" dirty="0" smtClean="0"/>
              <a:t>Project 2:  Club Grub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382" y="1647441"/>
            <a:ext cx="8143236" cy="23451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Milestone 2</a:t>
            </a:r>
          </a:p>
          <a:p>
            <a:endParaRPr lang="en-US" dirty="0"/>
          </a:p>
          <a:p>
            <a:r>
              <a:rPr lang="en-US" dirty="0" smtClean="0"/>
              <a:t>Android App with Calendar View </a:t>
            </a:r>
            <a:r>
              <a:rPr lang="en-US" dirty="0"/>
              <a:t>and Detail </a:t>
            </a:r>
            <a:r>
              <a:rPr lang="en-US" dirty="0" smtClean="0"/>
              <a:t>View that links to Firebase free food event information</a:t>
            </a:r>
          </a:p>
        </p:txBody>
      </p:sp>
      <p:pic>
        <p:nvPicPr>
          <p:cNvPr id="25" name="Picture 24" descr="f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60" y="4505283"/>
            <a:ext cx="1552279" cy="15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Activities – add to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calandar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763"/>
            <a:ext cx="8382000" cy="4927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97389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3765013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76501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125773" y="4309908"/>
            <a:ext cx="348273" cy="418749"/>
          </a:xfrm>
          <a:prstGeom prst="rect">
            <a:avLst/>
          </a:prstGeom>
          <a:solidFill>
            <a:srgbClr val="2D8A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Arial Narrow"/>
              <a:cs typeface="Arial Narrow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863454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25773" y="3300260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876210" y="3650368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242433" y="4766305"/>
            <a:ext cx="321863" cy="619304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5623394" y="2866378"/>
            <a:ext cx="321863" cy="954704"/>
          </a:xfrm>
          <a:prstGeom prst="rect">
            <a:avLst/>
          </a:prstGeom>
          <a:solidFill>
            <a:srgbClr val="AEAE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4504788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524243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41433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4504788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4876210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52399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26330" y="222184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4798649" y="222862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720976" y="271652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099991" y="27208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462332" y="27172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825608" y="27180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199693" y="27200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01742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4478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1853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518502" y="2829345"/>
            <a:ext cx="519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Church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open house</a:t>
            </a:r>
          </a:p>
          <a:p>
            <a:pPr algn="ctr"/>
            <a:endParaRPr lang="en-US" sz="5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lunch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120781" y="329669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4862043" y="365036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050570" y="4319968"/>
            <a:ext cx="494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Drone club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196126" y="476630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Mobile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makers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25787" y="213873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Runners club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25787" y="3038703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25787" y="3514210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Alumni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725787" y="4384722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25787" y="487402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Math pizza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725787" y="5359744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Drone club pizza</a:t>
            </a:r>
            <a:endParaRPr lang="en-US" sz="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74" cy="1143000"/>
          </a:xfrm>
        </p:spPr>
        <p:txBody>
          <a:bodyPr/>
          <a:lstStyle/>
          <a:p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2049" y="1894641"/>
            <a:ext cx="3535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clicking on a particular event, </a:t>
            </a:r>
          </a:p>
          <a:p>
            <a:r>
              <a:rPr lang="en-US" dirty="0" smtClean="0"/>
              <a:t>you will be taken to this view to see </a:t>
            </a:r>
          </a:p>
          <a:p>
            <a:r>
              <a:rPr lang="en-US" dirty="0" smtClean="0"/>
              <a:t>the information about that event in</a:t>
            </a:r>
          </a:p>
          <a:p>
            <a:r>
              <a:rPr lang="en-US" dirty="0" smtClean="0"/>
              <a:t> a detail view activity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r="66835"/>
          <a:stretch/>
        </p:blipFill>
        <p:spPr>
          <a:xfrm>
            <a:off x="5264765" y="0"/>
            <a:ext cx="3879235" cy="6876288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282434" y="818454"/>
            <a:ext cx="3842654" cy="5546100"/>
            <a:chOff x="5264765" y="818454"/>
            <a:chExt cx="3727290" cy="4981647"/>
          </a:xfrm>
        </p:grpSpPr>
        <p:sp>
          <p:nvSpPr>
            <p:cNvPr id="63" name="Rectangle 62"/>
            <p:cNvSpPr/>
            <p:nvPr/>
          </p:nvSpPr>
          <p:spPr>
            <a:xfrm>
              <a:off x="5264765" y="818454"/>
              <a:ext cx="3727290" cy="49816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73039" y="826728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Group:</a:t>
              </a:r>
              <a:r>
                <a:rPr lang="en-US" dirty="0" smtClean="0">
                  <a:solidFill>
                    <a:srgbClr val="000000"/>
                  </a:solidFill>
                </a:rPr>
                <a:t>	Math Club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4765" y="1480560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Time/Date:</a:t>
              </a:r>
              <a:r>
                <a:rPr lang="en-US" dirty="0" smtClean="0">
                  <a:solidFill>
                    <a:srgbClr val="000000"/>
                  </a:solidFill>
                </a:rPr>
                <a:t>	Thursday 4/13 at 7pm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64765" y="2134392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Location:	</a:t>
              </a:r>
              <a:r>
                <a:rPr lang="en-US" dirty="0" smtClean="0">
                  <a:solidFill>
                    <a:srgbClr val="000000"/>
                  </a:solidFill>
                </a:rPr>
                <a:t>	Math B125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64765" y="2788223"/>
              <a:ext cx="3709002" cy="29935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Full Email </a:t>
              </a:r>
              <a:r>
                <a:rPr lang="en-US" b="1" dirty="0" smtClean="0">
                  <a:solidFill>
                    <a:srgbClr val="000000"/>
                  </a:solidFill>
                </a:rPr>
                <a:t>Text (image):</a:t>
              </a:r>
              <a:r>
                <a:rPr lang="en-US" dirty="0" smtClean="0">
                  <a:solidFill>
                    <a:srgbClr val="000000"/>
                  </a:solidFill>
                </a:rPr>
                <a:t>	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This is where the full body of the email which I scraped will available such that minor details can be conveyed.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01288" y="313870"/>
            <a:ext cx="2138134" cy="4356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Math Pizza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2" y="6734"/>
            <a:ext cx="8229600" cy="1143000"/>
          </a:xfrm>
        </p:spPr>
        <p:txBody>
          <a:bodyPr/>
          <a:lstStyle/>
          <a:p>
            <a:r>
              <a:rPr lang="en-US" dirty="0" smtClean="0"/>
              <a:t>Firebase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42" y="1149734"/>
            <a:ext cx="6239315" cy="5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126</Words>
  <Application>Microsoft Macintosh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Narrow</vt:lpstr>
      <vt:lpstr>Calibri</vt:lpstr>
      <vt:lpstr>Arial</vt:lpstr>
      <vt:lpstr>Office Theme</vt:lpstr>
      <vt:lpstr>Project 2:  Club Grub App</vt:lpstr>
      <vt:lpstr>Calendar Activities – add to google calandar</vt:lpstr>
      <vt:lpstr>Detail View</vt:lpstr>
      <vt:lpstr>Firebase Data</vt:lpstr>
    </vt:vector>
  </TitlesOfParts>
  <Company>LASP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Project</dc:title>
  <dc:creator>Frederick Thayer</dc:creator>
  <cp:lastModifiedBy>Microsoft Office User</cp:lastModifiedBy>
  <cp:revision>17</cp:revision>
  <dcterms:created xsi:type="dcterms:W3CDTF">2017-04-06T07:09:46Z</dcterms:created>
  <dcterms:modified xsi:type="dcterms:W3CDTF">2017-05-01T08:10:08Z</dcterms:modified>
</cp:coreProperties>
</file>