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74" r:id="rId6"/>
    <p:sldId id="260" r:id="rId7"/>
    <p:sldId id="277" r:id="rId8"/>
    <p:sldId id="278" r:id="rId9"/>
    <p:sldId id="279" r:id="rId10"/>
    <p:sldId id="261" r:id="rId11"/>
    <p:sldId id="280" r:id="rId12"/>
    <p:sldId id="294" r:id="rId13"/>
    <p:sldId id="281" r:id="rId14"/>
    <p:sldId id="262" r:id="rId15"/>
    <p:sldId id="264" r:id="rId16"/>
    <p:sldId id="265" r:id="rId17"/>
    <p:sldId id="266" r:id="rId18"/>
    <p:sldId id="267" r:id="rId19"/>
    <p:sldId id="268" r:id="rId20"/>
    <p:sldId id="276" r:id="rId21"/>
    <p:sldId id="282" r:id="rId22"/>
    <p:sldId id="283" r:id="rId23"/>
    <p:sldId id="284" r:id="rId24"/>
    <p:sldId id="285" r:id="rId25"/>
    <p:sldId id="29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6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e, Patricia" userId="63213659-433f-4003-8b64-f125efbf754c" providerId="ADAL" clId="{CF5538FF-C8D9-4016-AD8C-0805B8DC995D}"/>
    <pc:docChg chg="undo custSel addSld delSld modSld">
      <pc:chgData name="Duce, Patricia" userId="63213659-433f-4003-8b64-f125efbf754c" providerId="ADAL" clId="{CF5538FF-C8D9-4016-AD8C-0805B8DC995D}" dt="2023-08-24T01:17:36.966" v="22" actId="1076"/>
      <pc:docMkLst>
        <pc:docMk/>
      </pc:docMkLst>
      <pc:sldChg chg="modSp mod">
        <pc:chgData name="Duce, Patricia" userId="63213659-433f-4003-8b64-f125efbf754c" providerId="ADAL" clId="{CF5538FF-C8D9-4016-AD8C-0805B8DC995D}" dt="2023-08-24T01:13:08.329" v="13" actId="20577"/>
        <pc:sldMkLst>
          <pc:docMk/>
          <pc:sldMk cId="1373092265" sldId="257"/>
        </pc:sldMkLst>
        <pc:spChg chg="mod">
          <ac:chgData name="Duce, Patricia" userId="63213659-433f-4003-8b64-f125efbf754c" providerId="ADAL" clId="{CF5538FF-C8D9-4016-AD8C-0805B8DC995D}" dt="2023-08-24T01:13:08.329" v="13" actId="20577"/>
          <ac:spMkLst>
            <pc:docMk/>
            <pc:sldMk cId="1373092265" sldId="257"/>
            <ac:spMk id="3" creationId="{00000000-0000-0000-0000-000000000000}"/>
          </ac:spMkLst>
        </pc:spChg>
      </pc:sldChg>
      <pc:sldChg chg="add del">
        <pc:chgData name="Duce, Patricia" userId="63213659-433f-4003-8b64-f125efbf754c" providerId="ADAL" clId="{CF5538FF-C8D9-4016-AD8C-0805B8DC995D}" dt="2023-08-24T01:12:33.122" v="9" actId="47"/>
        <pc:sldMkLst>
          <pc:docMk/>
          <pc:sldMk cId="2550793729" sldId="261"/>
        </pc:sldMkLst>
      </pc:sldChg>
      <pc:sldChg chg="add del">
        <pc:chgData name="Duce, Patricia" userId="63213659-433f-4003-8b64-f125efbf754c" providerId="ADAL" clId="{CF5538FF-C8D9-4016-AD8C-0805B8DC995D}" dt="2023-08-24T01:12:30.625" v="8" actId="47"/>
        <pc:sldMkLst>
          <pc:docMk/>
          <pc:sldMk cId="2232736519" sldId="280"/>
        </pc:sldMkLst>
      </pc:sldChg>
      <pc:sldChg chg="delSp add del mod">
        <pc:chgData name="Duce, Patricia" userId="63213659-433f-4003-8b64-f125efbf754c" providerId="ADAL" clId="{CF5538FF-C8D9-4016-AD8C-0805B8DC995D}" dt="2023-08-24T01:17:07.717" v="14" actId="478"/>
        <pc:sldMkLst>
          <pc:docMk/>
          <pc:sldMk cId="4175683133" sldId="281"/>
        </pc:sldMkLst>
        <pc:picChg chg="del">
          <ac:chgData name="Duce, Patricia" userId="63213659-433f-4003-8b64-f125efbf754c" providerId="ADAL" clId="{CF5538FF-C8D9-4016-AD8C-0805B8DC995D}" dt="2023-08-24T01:17:07.717" v="14" actId="478"/>
          <ac:picMkLst>
            <pc:docMk/>
            <pc:sldMk cId="4175683133" sldId="281"/>
            <ac:picMk id="7" creationId="{1328C3B6-47AE-8056-4CCD-BD99F7B8ACE7}"/>
          </ac:picMkLst>
        </pc:picChg>
      </pc:sldChg>
      <pc:sldChg chg="addSp delSp modSp new mod">
        <pc:chgData name="Duce, Patricia" userId="63213659-433f-4003-8b64-f125efbf754c" providerId="ADAL" clId="{CF5538FF-C8D9-4016-AD8C-0805B8DC995D}" dt="2023-08-24T01:17:36.966" v="22" actId="1076"/>
        <pc:sldMkLst>
          <pc:docMk/>
          <pc:sldMk cId="1258732131" sldId="293"/>
        </pc:sldMkLst>
        <pc:spChg chg="del">
          <ac:chgData name="Duce, Patricia" userId="63213659-433f-4003-8b64-f125efbf754c" providerId="ADAL" clId="{CF5538FF-C8D9-4016-AD8C-0805B8DC995D}" dt="2023-08-24T01:17:31.646" v="19" actId="478"/>
          <ac:spMkLst>
            <pc:docMk/>
            <pc:sldMk cId="1258732131" sldId="293"/>
            <ac:spMk id="2" creationId="{B1ADDD98-8491-1841-3A7D-2D78FF260385}"/>
          </ac:spMkLst>
        </pc:spChg>
        <pc:spChg chg="del">
          <ac:chgData name="Duce, Patricia" userId="63213659-433f-4003-8b64-f125efbf754c" providerId="ADAL" clId="{CF5538FF-C8D9-4016-AD8C-0805B8DC995D}" dt="2023-08-24T01:17:12.935" v="16" actId="22"/>
          <ac:spMkLst>
            <pc:docMk/>
            <pc:sldMk cId="1258732131" sldId="293"/>
            <ac:spMk id="3" creationId="{3C67B095-71A6-4B65-4CC1-91629A07C65C}"/>
          </ac:spMkLst>
        </pc:spChg>
        <pc:picChg chg="add mod ord modCrop">
          <ac:chgData name="Duce, Patricia" userId="63213659-433f-4003-8b64-f125efbf754c" providerId="ADAL" clId="{CF5538FF-C8D9-4016-AD8C-0805B8DC995D}" dt="2023-08-24T01:17:36.966" v="22" actId="1076"/>
          <ac:picMkLst>
            <pc:docMk/>
            <pc:sldMk cId="1258732131" sldId="293"/>
            <ac:picMk id="5" creationId="{E9A9390C-86AC-710F-A59D-CDEF684CA4A8}"/>
          </ac:picMkLst>
        </pc:picChg>
      </pc:sldChg>
    </pc:docChg>
  </pc:docChgLst>
  <pc:docChgLst>
    <pc:chgData name="Duce, Patricia" userId="63213659-433f-4003-8b64-f125efbf754c" providerId="ADAL" clId="{15986AB0-038E-46B4-8074-5A7D6C24630B}"/>
    <pc:docChg chg="custSel modSld">
      <pc:chgData name="Duce, Patricia" userId="63213659-433f-4003-8b64-f125efbf754c" providerId="ADAL" clId="{15986AB0-038E-46B4-8074-5A7D6C24630B}" dt="2021-09-03T19:28:06.757" v="180" actId="20577"/>
      <pc:docMkLst>
        <pc:docMk/>
      </pc:docMkLst>
      <pc:sldChg chg="modSp mod">
        <pc:chgData name="Duce, Patricia" userId="63213659-433f-4003-8b64-f125efbf754c" providerId="ADAL" clId="{15986AB0-038E-46B4-8074-5A7D6C24630B}" dt="2021-09-03T14:22:48.282" v="160" actId="20577"/>
        <pc:sldMkLst>
          <pc:docMk/>
          <pc:sldMk cId="2433917941" sldId="258"/>
        </pc:sldMkLst>
        <pc:spChg chg="mod">
          <ac:chgData name="Duce, Patricia" userId="63213659-433f-4003-8b64-f125efbf754c" providerId="ADAL" clId="{15986AB0-038E-46B4-8074-5A7D6C24630B}" dt="2021-09-03T14:22:48.282" v="160" actId="20577"/>
          <ac:spMkLst>
            <pc:docMk/>
            <pc:sldMk cId="2433917941" sldId="258"/>
            <ac:spMk id="3" creationId="{00000000-0000-0000-0000-000000000000}"/>
          </ac:spMkLst>
        </pc:spChg>
      </pc:sldChg>
      <pc:sldChg chg="addSp delSp modSp mod">
        <pc:chgData name="Duce, Patricia" userId="63213659-433f-4003-8b64-f125efbf754c" providerId="ADAL" clId="{15986AB0-038E-46B4-8074-5A7D6C24630B}" dt="2021-09-03T14:31:41.872" v="169" actId="14100"/>
        <pc:sldMkLst>
          <pc:docMk/>
          <pc:sldMk cId="594270152" sldId="264"/>
        </pc:sldMkLst>
        <pc:spChg chg="add del mod">
          <ac:chgData name="Duce, Patricia" userId="63213659-433f-4003-8b64-f125efbf754c" providerId="ADAL" clId="{15986AB0-038E-46B4-8074-5A7D6C24630B}" dt="2021-09-03T14:31:06.092" v="162" actId="22"/>
          <ac:spMkLst>
            <pc:docMk/>
            <pc:sldMk cId="594270152" sldId="264"/>
            <ac:spMk id="4" creationId="{007DE240-41CE-454E-8048-37FFD40C5B52}"/>
          </ac:spMkLst>
        </pc:spChg>
        <pc:picChg chg="del">
          <ac:chgData name="Duce, Patricia" userId="63213659-433f-4003-8b64-f125efbf754c" providerId="ADAL" clId="{15986AB0-038E-46B4-8074-5A7D6C24630B}" dt="2021-09-03T14:31:04.027" v="161" actId="478"/>
          <ac:picMkLst>
            <pc:docMk/>
            <pc:sldMk cId="594270152" sldId="264"/>
            <ac:picMk id="3" creationId="{00000000-0000-0000-0000-000000000000}"/>
          </ac:picMkLst>
        </pc:picChg>
        <pc:picChg chg="add mod ord modCrop">
          <ac:chgData name="Duce, Patricia" userId="63213659-433f-4003-8b64-f125efbf754c" providerId="ADAL" clId="{15986AB0-038E-46B4-8074-5A7D6C24630B}" dt="2021-09-03T14:31:41.872" v="169" actId="14100"/>
          <ac:picMkLst>
            <pc:docMk/>
            <pc:sldMk cId="594270152" sldId="264"/>
            <ac:picMk id="6" creationId="{9F3AA872-557F-4FFF-9A46-6946591B529E}"/>
          </ac:picMkLst>
        </pc:picChg>
      </pc:sldChg>
      <pc:sldChg chg="modSp mod">
        <pc:chgData name="Duce, Patricia" userId="63213659-433f-4003-8b64-f125efbf754c" providerId="ADAL" clId="{15986AB0-038E-46B4-8074-5A7D6C24630B}" dt="2021-09-03T19:28:06.757" v="180" actId="20577"/>
        <pc:sldMkLst>
          <pc:docMk/>
          <pc:sldMk cId="3360083038" sldId="275"/>
        </pc:sldMkLst>
        <pc:spChg chg="mod">
          <ac:chgData name="Duce, Patricia" userId="63213659-433f-4003-8b64-f125efbf754c" providerId="ADAL" clId="{15986AB0-038E-46B4-8074-5A7D6C24630B}" dt="2021-09-03T19:28:06.757" v="180" actId="20577"/>
          <ac:spMkLst>
            <pc:docMk/>
            <pc:sldMk cId="3360083038" sldId="275"/>
            <ac:spMk id="3" creationId="{00000000-0000-0000-0000-000000000000}"/>
          </ac:spMkLst>
        </pc:spChg>
      </pc:sldChg>
    </pc:docChg>
  </pc:docChgLst>
  <pc:docChgLst>
    <pc:chgData name="Duce, Patricia" userId="63213659-433f-4003-8b64-f125efbf754c" providerId="ADAL" clId="{A181BF85-7F8D-48F5-B46F-8435FB6596E4}"/>
    <pc:docChg chg="custSel addSld delSld modSld">
      <pc:chgData name="Duce, Patricia" userId="63213659-433f-4003-8b64-f125efbf754c" providerId="ADAL" clId="{A181BF85-7F8D-48F5-B46F-8435FB6596E4}" dt="2022-09-01T16:33:05.991" v="109" actId="20577"/>
      <pc:docMkLst>
        <pc:docMk/>
      </pc:docMkLst>
      <pc:sldChg chg="new del">
        <pc:chgData name="Duce, Patricia" userId="63213659-433f-4003-8b64-f125efbf754c" providerId="ADAL" clId="{A181BF85-7F8D-48F5-B46F-8435FB6596E4}" dt="2022-09-01T03:50:19.328" v="3" actId="47"/>
        <pc:sldMkLst>
          <pc:docMk/>
          <pc:sldMk cId="751370378" sldId="282"/>
        </pc:sldMkLst>
      </pc:sldChg>
      <pc:sldChg chg="new del">
        <pc:chgData name="Duce, Patricia" userId="63213659-433f-4003-8b64-f125efbf754c" providerId="ADAL" clId="{A181BF85-7F8D-48F5-B46F-8435FB6596E4}" dt="2022-09-01T03:49:36.249" v="1" actId="47"/>
        <pc:sldMkLst>
          <pc:docMk/>
          <pc:sldMk cId="1832366442" sldId="282"/>
        </pc:sldMkLst>
      </pc:sldChg>
      <pc:sldChg chg="modSp mod">
        <pc:chgData name="Duce, Patricia" userId="63213659-433f-4003-8b64-f125efbf754c" providerId="ADAL" clId="{A181BF85-7F8D-48F5-B46F-8435FB6596E4}" dt="2022-09-01T16:17:27.870" v="23" actId="20577"/>
        <pc:sldMkLst>
          <pc:docMk/>
          <pc:sldMk cId="1670121056" sldId="291"/>
        </pc:sldMkLst>
        <pc:spChg chg="mod">
          <ac:chgData name="Duce, Patricia" userId="63213659-433f-4003-8b64-f125efbf754c" providerId="ADAL" clId="{A181BF85-7F8D-48F5-B46F-8435FB6596E4}" dt="2022-09-01T16:17:27.870" v="23" actId="20577"/>
          <ac:spMkLst>
            <pc:docMk/>
            <pc:sldMk cId="1670121056" sldId="291"/>
            <ac:spMk id="3" creationId="{1B04E0FE-E3BB-65BC-4893-FEF0DD0AB0F4}"/>
          </ac:spMkLst>
        </pc:spChg>
      </pc:sldChg>
      <pc:sldChg chg="delSp modSp new mod">
        <pc:chgData name="Duce, Patricia" userId="63213659-433f-4003-8b64-f125efbf754c" providerId="ADAL" clId="{A181BF85-7F8D-48F5-B46F-8435FB6596E4}" dt="2022-09-01T16:33:05.991" v="109" actId="20577"/>
        <pc:sldMkLst>
          <pc:docMk/>
          <pc:sldMk cId="3235762502" sldId="292"/>
        </pc:sldMkLst>
        <pc:spChg chg="del">
          <ac:chgData name="Duce, Patricia" userId="63213659-433f-4003-8b64-f125efbf754c" providerId="ADAL" clId="{A181BF85-7F8D-48F5-B46F-8435FB6596E4}" dt="2022-09-01T16:32:47.539" v="33" actId="478"/>
          <ac:spMkLst>
            <pc:docMk/>
            <pc:sldMk cId="3235762502" sldId="292"/>
            <ac:spMk id="2" creationId="{548249D7-F3AC-8B5A-3429-0E92311FAE74}"/>
          </ac:spMkLst>
        </pc:spChg>
        <pc:spChg chg="mod">
          <ac:chgData name="Duce, Patricia" userId="63213659-433f-4003-8b64-f125efbf754c" providerId="ADAL" clId="{A181BF85-7F8D-48F5-B46F-8435FB6596E4}" dt="2022-09-01T16:33:05.991" v="109" actId="20577"/>
          <ac:spMkLst>
            <pc:docMk/>
            <pc:sldMk cId="3235762502" sldId="292"/>
            <ac:spMk id="3" creationId="{1936ECF1-1693-2F53-86E1-9F0296A68822}"/>
          </ac:spMkLst>
        </pc:spChg>
      </pc:sldChg>
    </pc:docChg>
  </pc:docChgLst>
  <pc:docChgLst>
    <pc:chgData name="Duce, Patricia" userId="63213659-433f-4003-8b64-f125efbf754c" providerId="ADAL" clId="{9D2B5FE2-2CA9-451E-A7AF-8ECE7BD0BB9A}"/>
    <pc:docChg chg="undo custSel addSld delSld modSld">
      <pc:chgData name="Duce, Patricia" userId="63213659-433f-4003-8b64-f125efbf754c" providerId="ADAL" clId="{9D2B5FE2-2CA9-451E-A7AF-8ECE7BD0BB9A}" dt="2024-08-12T02:06:17.400" v="121" actId="20577"/>
      <pc:docMkLst>
        <pc:docMk/>
      </pc:docMkLst>
      <pc:sldChg chg="modSp mod">
        <pc:chgData name="Duce, Patricia" userId="63213659-433f-4003-8b64-f125efbf754c" providerId="ADAL" clId="{9D2B5FE2-2CA9-451E-A7AF-8ECE7BD0BB9A}" dt="2024-08-12T02:06:17.400" v="121" actId="20577"/>
        <pc:sldMkLst>
          <pc:docMk/>
          <pc:sldMk cId="3680094839" sldId="256"/>
        </pc:sldMkLst>
        <pc:spChg chg="mod">
          <ac:chgData name="Duce, Patricia" userId="63213659-433f-4003-8b64-f125efbf754c" providerId="ADAL" clId="{9D2B5FE2-2CA9-451E-A7AF-8ECE7BD0BB9A}" dt="2024-08-12T02:06:17.400" v="121" actId="20577"/>
          <ac:spMkLst>
            <pc:docMk/>
            <pc:sldMk cId="3680094839" sldId="256"/>
            <ac:spMk id="2" creationId="{00000000-0000-0000-0000-000000000000}"/>
          </ac:spMkLst>
        </pc:spChg>
      </pc:sldChg>
      <pc:sldChg chg="modSp mod">
        <pc:chgData name="Duce, Patricia" userId="63213659-433f-4003-8b64-f125efbf754c" providerId="ADAL" clId="{9D2B5FE2-2CA9-451E-A7AF-8ECE7BD0BB9A}" dt="2024-08-12T01:27:51.729" v="0" actId="20577"/>
        <pc:sldMkLst>
          <pc:docMk/>
          <pc:sldMk cId="1373092265" sldId="257"/>
        </pc:sldMkLst>
        <pc:spChg chg="mod">
          <ac:chgData name="Duce, Patricia" userId="63213659-433f-4003-8b64-f125efbf754c" providerId="ADAL" clId="{9D2B5FE2-2CA9-451E-A7AF-8ECE7BD0BB9A}" dt="2024-08-12T01:27:51.729" v="0" actId="20577"/>
          <ac:spMkLst>
            <pc:docMk/>
            <pc:sldMk cId="1373092265" sldId="257"/>
            <ac:spMk id="3" creationId="{00000000-0000-0000-0000-000000000000}"/>
          </ac:spMkLst>
        </pc:spChg>
      </pc:sldChg>
      <pc:sldChg chg="addSp delSp modSp mod">
        <pc:chgData name="Duce, Patricia" userId="63213659-433f-4003-8b64-f125efbf754c" providerId="ADAL" clId="{9D2B5FE2-2CA9-451E-A7AF-8ECE7BD0BB9A}" dt="2024-08-12T01:56:51.772" v="57" actId="1076"/>
        <pc:sldMkLst>
          <pc:docMk/>
          <pc:sldMk cId="763070760" sldId="266"/>
        </pc:sldMkLst>
        <pc:picChg chg="add mod modCrop">
          <ac:chgData name="Duce, Patricia" userId="63213659-433f-4003-8b64-f125efbf754c" providerId="ADAL" clId="{9D2B5FE2-2CA9-451E-A7AF-8ECE7BD0BB9A}" dt="2024-08-12T01:56:51.772" v="57" actId="1076"/>
          <ac:picMkLst>
            <pc:docMk/>
            <pc:sldMk cId="763070760" sldId="266"/>
            <ac:picMk id="3" creationId="{DBFEC596-9147-BEC0-0355-2B3790F0D942}"/>
          </ac:picMkLst>
        </pc:picChg>
        <pc:picChg chg="del">
          <ac:chgData name="Duce, Patricia" userId="63213659-433f-4003-8b64-f125efbf754c" providerId="ADAL" clId="{9D2B5FE2-2CA9-451E-A7AF-8ECE7BD0BB9A}" dt="2024-08-12T01:56:11.300" v="51" actId="478"/>
          <ac:picMkLst>
            <pc:docMk/>
            <pc:sldMk cId="763070760" sldId="266"/>
            <ac:picMk id="6" creationId="{7449D5A0-4873-D3E4-14C9-C96238925AF9}"/>
          </ac:picMkLst>
        </pc:picChg>
      </pc:sldChg>
      <pc:sldChg chg="addSp delSp modSp mod">
        <pc:chgData name="Duce, Patricia" userId="63213659-433f-4003-8b64-f125efbf754c" providerId="ADAL" clId="{9D2B5FE2-2CA9-451E-A7AF-8ECE7BD0BB9A}" dt="2024-08-12T01:57:38.543" v="64" actId="1076"/>
        <pc:sldMkLst>
          <pc:docMk/>
          <pc:sldMk cId="1631634821" sldId="267"/>
        </pc:sldMkLst>
        <pc:picChg chg="add mod modCrop">
          <ac:chgData name="Duce, Patricia" userId="63213659-433f-4003-8b64-f125efbf754c" providerId="ADAL" clId="{9D2B5FE2-2CA9-451E-A7AF-8ECE7BD0BB9A}" dt="2024-08-12T01:57:38.543" v="64" actId="1076"/>
          <ac:picMkLst>
            <pc:docMk/>
            <pc:sldMk cId="1631634821" sldId="267"/>
            <ac:picMk id="3" creationId="{DA0B8679-2942-D913-142D-CC718C8C08F0}"/>
          </ac:picMkLst>
        </pc:picChg>
        <pc:picChg chg="del">
          <ac:chgData name="Duce, Patricia" userId="63213659-433f-4003-8b64-f125efbf754c" providerId="ADAL" clId="{9D2B5FE2-2CA9-451E-A7AF-8ECE7BD0BB9A}" dt="2024-08-12T01:57:20.743" v="58" actId="478"/>
          <ac:picMkLst>
            <pc:docMk/>
            <pc:sldMk cId="1631634821" sldId="267"/>
            <ac:picMk id="6" creationId="{26643E0B-B957-9F61-BDA3-A3CC9A02DB72}"/>
          </ac:picMkLst>
        </pc:picChg>
      </pc:sldChg>
      <pc:sldChg chg="modSp mod">
        <pc:chgData name="Duce, Patricia" userId="63213659-433f-4003-8b64-f125efbf754c" providerId="ADAL" clId="{9D2B5FE2-2CA9-451E-A7AF-8ECE7BD0BB9A}" dt="2024-08-12T01:44:48.871" v="25" actId="27636"/>
        <pc:sldMkLst>
          <pc:docMk/>
          <pc:sldMk cId="496887553" sldId="274"/>
        </pc:sldMkLst>
        <pc:spChg chg="mod">
          <ac:chgData name="Duce, Patricia" userId="63213659-433f-4003-8b64-f125efbf754c" providerId="ADAL" clId="{9D2B5FE2-2CA9-451E-A7AF-8ECE7BD0BB9A}" dt="2024-08-12T01:44:48.871" v="25" actId="27636"/>
          <ac:spMkLst>
            <pc:docMk/>
            <pc:sldMk cId="496887553" sldId="274"/>
            <ac:spMk id="3" creationId="{00000000-0000-0000-0000-000000000000}"/>
          </ac:spMkLst>
        </pc:spChg>
      </pc:sldChg>
      <pc:sldChg chg="del">
        <pc:chgData name="Duce, Patricia" userId="63213659-433f-4003-8b64-f125efbf754c" providerId="ADAL" clId="{9D2B5FE2-2CA9-451E-A7AF-8ECE7BD0BB9A}" dt="2024-08-12T01:42:59.114" v="1" actId="47"/>
        <pc:sldMkLst>
          <pc:docMk/>
          <pc:sldMk cId="3360083038" sldId="275"/>
        </pc:sldMkLst>
      </pc:sldChg>
      <pc:sldChg chg="addSp delSp modSp mod">
        <pc:chgData name="Duce, Patricia" userId="63213659-433f-4003-8b64-f125efbf754c" providerId="ADAL" clId="{9D2B5FE2-2CA9-451E-A7AF-8ECE7BD0BB9A}" dt="2024-08-12T01:48:24.222" v="32" actId="1076"/>
        <pc:sldMkLst>
          <pc:docMk/>
          <pc:sldMk cId="3490148017" sldId="278"/>
        </pc:sldMkLst>
        <pc:spChg chg="add del mod">
          <ac:chgData name="Duce, Patricia" userId="63213659-433f-4003-8b64-f125efbf754c" providerId="ADAL" clId="{9D2B5FE2-2CA9-451E-A7AF-8ECE7BD0BB9A}" dt="2024-08-12T01:48:06.809" v="27" actId="22"/>
          <ac:spMkLst>
            <pc:docMk/>
            <pc:sldMk cId="3490148017" sldId="278"/>
            <ac:spMk id="3" creationId="{0B31F665-D436-6C99-DD3F-EB89ED86AABE}"/>
          </ac:spMkLst>
        </pc:spChg>
        <pc:picChg chg="del">
          <ac:chgData name="Duce, Patricia" userId="63213659-433f-4003-8b64-f125efbf754c" providerId="ADAL" clId="{9D2B5FE2-2CA9-451E-A7AF-8ECE7BD0BB9A}" dt="2024-08-12T01:48:05.072" v="26" actId="478"/>
          <ac:picMkLst>
            <pc:docMk/>
            <pc:sldMk cId="3490148017" sldId="278"/>
            <ac:picMk id="5" creationId="{717EB41A-5355-CB28-3D4A-96C265B71F40}"/>
          </ac:picMkLst>
        </pc:picChg>
        <pc:picChg chg="add mod ord modCrop">
          <ac:chgData name="Duce, Patricia" userId="63213659-433f-4003-8b64-f125efbf754c" providerId="ADAL" clId="{9D2B5FE2-2CA9-451E-A7AF-8ECE7BD0BB9A}" dt="2024-08-12T01:48:24.222" v="32" actId="1076"/>
          <ac:picMkLst>
            <pc:docMk/>
            <pc:sldMk cId="3490148017" sldId="278"/>
            <ac:picMk id="6" creationId="{673D73DA-6552-4A52-EC8A-7B29117B4A0D}"/>
          </ac:picMkLst>
        </pc:picChg>
      </pc:sldChg>
      <pc:sldChg chg="addSp delSp modSp mod">
        <pc:chgData name="Duce, Patricia" userId="63213659-433f-4003-8b64-f125efbf754c" providerId="ADAL" clId="{9D2B5FE2-2CA9-451E-A7AF-8ECE7BD0BB9A}" dt="2024-08-12T01:53:33.406" v="49" actId="1076"/>
        <pc:sldMkLst>
          <pc:docMk/>
          <pc:sldMk cId="4175683133" sldId="281"/>
        </pc:sldMkLst>
        <pc:spChg chg="add del mod">
          <ac:chgData name="Duce, Patricia" userId="63213659-433f-4003-8b64-f125efbf754c" providerId="ADAL" clId="{9D2B5FE2-2CA9-451E-A7AF-8ECE7BD0BB9A}" dt="2024-08-12T01:53:07.905" v="44" actId="22"/>
          <ac:spMkLst>
            <pc:docMk/>
            <pc:sldMk cId="4175683133" sldId="281"/>
            <ac:spMk id="4" creationId="{EC01D944-E04B-6669-ED00-C4139C907B2E}"/>
          </ac:spMkLst>
        </pc:spChg>
        <pc:picChg chg="del">
          <ac:chgData name="Duce, Patricia" userId="63213659-433f-4003-8b64-f125efbf754c" providerId="ADAL" clId="{9D2B5FE2-2CA9-451E-A7AF-8ECE7BD0BB9A}" dt="2024-08-12T01:53:05.928" v="43" actId="478"/>
          <ac:picMkLst>
            <pc:docMk/>
            <pc:sldMk cId="4175683133" sldId="281"/>
            <ac:picMk id="5" creationId="{68121499-3930-41C7-171E-7B87634FA1C0}"/>
          </ac:picMkLst>
        </pc:picChg>
        <pc:picChg chg="add mod ord modCrop">
          <ac:chgData name="Duce, Patricia" userId="63213659-433f-4003-8b64-f125efbf754c" providerId="ADAL" clId="{9D2B5FE2-2CA9-451E-A7AF-8ECE7BD0BB9A}" dt="2024-08-12T01:53:33.406" v="49" actId="1076"/>
          <ac:picMkLst>
            <pc:docMk/>
            <pc:sldMk cId="4175683133" sldId="281"/>
            <ac:picMk id="7" creationId="{76E2AD92-6925-3D59-10FC-3AAA630FBD70}"/>
          </ac:picMkLst>
        </pc:picChg>
      </pc:sldChg>
      <pc:sldChg chg="del">
        <pc:chgData name="Duce, Patricia" userId="63213659-433f-4003-8b64-f125efbf754c" providerId="ADAL" clId="{9D2B5FE2-2CA9-451E-A7AF-8ECE7BD0BB9A}" dt="2024-08-12T01:54:31.788" v="50" actId="47"/>
        <pc:sldMkLst>
          <pc:docMk/>
          <pc:sldMk cId="1258732131" sldId="293"/>
        </pc:sldMkLst>
      </pc:sldChg>
      <pc:sldChg chg="addSp delSp modSp new mod">
        <pc:chgData name="Duce, Patricia" userId="63213659-433f-4003-8b64-f125efbf754c" providerId="ADAL" clId="{9D2B5FE2-2CA9-451E-A7AF-8ECE7BD0BB9A}" dt="2024-08-12T01:52:01.311" v="42" actId="1076"/>
        <pc:sldMkLst>
          <pc:docMk/>
          <pc:sldMk cId="3348102670" sldId="294"/>
        </pc:sldMkLst>
        <pc:spChg chg="del">
          <ac:chgData name="Duce, Patricia" userId="63213659-433f-4003-8b64-f125efbf754c" providerId="ADAL" clId="{9D2B5FE2-2CA9-451E-A7AF-8ECE7BD0BB9A}" dt="2024-08-12T01:51:25.526" v="35" actId="478"/>
          <ac:spMkLst>
            <pc:docMk/>
            <pc:sldMk cId="3348102670" sldId="294"/>
            <ac:spMk id="2" creationId="{831651E7-8BE4-032E-EEDF-85FE53C0AC8C}"/>
          </ac:spMkLst>
        </pc:spChg>
        <pc:spChg chg="del">
          <ac:chgData name="Duce, Patricia" userId="63213659-433f-4003-8b64-f125efbf754c" providerId="ADAL" clId="{9D2B5FE2-2CA9-451E-A7AF-8ECE7BD0BB9A}" dt="2024-08-12T01:51:22.255" v="34" actId="22"/>
          <ac:spMkLst>
            <pc:docMk/>
            <pc:sldMk cId="3348102670" sldId="294"/>
            <ac:spMk id="3" creationId="{85FCE837-9EC0-F20C-E3DA-17050E5F31E0}"/>
          </ac:spMkLst>
        </pc:spChg>
        <pc:picChg chg="add mod ord modCrop">
          <ac:chgData name="Duce, Patricia" userId="63213659-433f-4003-8b64-f125efbf754c" providerId="ADAL" clId="{9D2B5FE2-2CA9-451E-A7AF-8ECE7BD0BB9A}" dt="2024-08-12T01:52:01.311" v="42" actId="1076"/>
          <ac:picMkLst>
            <pc:docMk/>
            <pc:sldMk cId="3348102670" sldId="294"/>
            <ac:picMk id="5" creationId="{D59386D1-E475-558D-9AB2-CD13AE2AF3B5}"/>
          </ac:picMkLst>
        </pc:picChg>
      </pc:sldChg>
      <pc:sldChg chg="addSp delSp modSp new mod">
        <pc:chgData name="Duce, Patricia" userId="63213659-433f-4003-8b64-f125efbf754c" providerId="ADAL" clId="{9D2B5FE2-2CA9-451E-A7AF-8ECE7BD0BB9A}" dt="2024-08-12T02:02:21.317" v="73" actId="1076"/>
        <pc:sldMkLst>
          <pc:docMk/>
          <pc:sldMk cId="4183773782" sldId="295"/>
        </pc:sldMkLst>
        <pc:spChg chg="del">
          <ac:chgData name="Duce, Patricia" userId="63213659-433f-4003-8b64-f125efbf754c" providerId="ADAL" clId="{9D2B5FE2-2CA9-451E-A7AF-8ECE7BD0BB9A}" dt="2024-08-12T02:01:55.905" v="67" actId="478"/>
          <ac:spMkLst>
            <pc:docMk/>
            <pc:sldMk cId="4183773782" sldId="295"/>
            <ac:spMk id="2" creationId="{65EA58A9-8A6C-B6ED-DD4F-A7FBF0F48585}"/>
          </ac:spMkLst>
        </pc:spChg>
        <pc:spChg chg="del">
          <ac:chgData name="Duce, Patricia" userId="63213659-433f-4003-8b64-f125efbf754c" providerId="ADAL" clId="{9D2B5FE2-2CA9-451E-A7AF-8ECE7BD0BB9A}" dt="2024-08-12T02:01:53.192" v="66" actId="22"/>
          <ac:spMkLst>
            <pc:docMk/>
            <pc:sldMk cId="4183773782" sldId="295"/>
            <ac:spMk id="3" creationId="{E5AC20B6-4E05-8FFB-CA1D-6FF76EB37E3F}"/>
          </ac:spMkLst>
        </pc:spChg>
        <pc:picChg chg="add mod ord modCrop">
          <ac:chgData name="Duce, Patricia" userId="63213659-433f-4003-8b64-f125efbf754c" providerId="ADAL" clId="{9D2B5FE2-2CA9-451E-A7AF-8ECE7BD0BB9A}" dt="2024-08-12T02:02:21.317" v="73" actId="1076"/>
          <ac:picMkLst>
            <pc:docMk/>
            <pc:sldMk cId="4183773782" sldId="295"/>
            <ac:picMk id="5" creationId="{0621B9CA-39AB-B0C1-CBB2-30A54EA6D6F9}"/>
          </ac:picMkLst>
        </pc:picChg>
      </pc:sldChg>
    </pc:docChg>
  </pc:docChgLst>
  <pc:docChgLst>
    <pc:chgData name="Duce, Patricia" userId="63213659-433f-4003-8b64-f125efbf754c" providerId="ADAL" clId="{E6B45D1F-A223-4BA2-BC79-5614CD2698D6}"/>
    <pc:docChg chg="undo custSel addSld delSld modSld">
      <pc:chgData name="Duce, Patricia" userId="63213659-433f-4003-8b64-f125efbf754c" providerId="ADAL" clId="{E6B45D1F-A223-4BA2-BC79-5614CD2698D6}" dt="2022-09-01T01:03:14.613" v="200" actId="2696"/>
      <pc:docMkLst>
        <pc:docMk/>
      </pc:docMkLst>
      <pc:sldChg chg="modSp mod">
        <pc:chgData name="Duce, Patricia" userId="63213659-433f-4003-8b64-f125efbf754c" providerId="ADAL" clId="{E6B45D1F-A223-4BA2-BC79-5614CD2698D6}" dt="2022-09-01T00:15:08.958" v="65"/>
        <pc:sldMkLst>
          <pc:docMk/>
          <pc:sldMk cId="1373092265" sldId="257"/>
        </pc:sldMkLst>
        <pc:spChg chg="mod">
          <ac:chgData name="Duce, Patricia" userId="63213659-433f-4003-8b64-f125efbf754c" providerId="ADAL" clId="{E6B45D1F-A223-4BA2-BC79-5614CD2698D6}" dt="2022-09-01T00:15:08.958" v="65"/>
          <ac:spMkLst>
            <pc:docMk/>
            <pc:sldMk cId="1373092265" sldId="257"/>
            <ac:spMk id="3" creationId="{00000000-0000-0000-0000-000000000000}"/>
          </ac:spMkLst>
        </pc:spChg>
      </pc:sldChg>
      <pc:sldChg chg="addSp delSp modSp mod">
        <pc:chgData name="Duce, Patricia" userId="63213659-433f-4003-8b64-f125efbf754c" providerId="ADAL" clId="{E6B45D1F-A223-4BA2-BC79-5614CD2698D6}" dt="2022-09-01T00:25:20.098" v="82" actId="478"/>
        <pc:sldMkLst>
          <pc:docMk/>
          <pc:sldMk cId="5956024" sldId="260"/>
        </pc:sldMkLst>
        <pc:spChg chg="mod">
          <ac:chgData name="Duce, Patricia" userId="63213659-433f-4003-8b64-f125efbf754c" providerId="ADAL" clId="{E6B45D1F-A223-4BA2-BC79-5614CD2698D6}" dt="2022-09-01T00:24:10.813" v="69" actId="20577"/>
          <ac:spMkLst>
            <pc:docMk/>
            <pc:sldMk cId="5956024" sldId="260"/>
            <ac:spMk id="2" creationId="{00000000-0000-0000-0000-000000000000}"/>
          </ac:spMkLst>
        </pc:spChg>
        <pc:spChg chg="mod">
          <ac:chgData name="Duce, Patricia" userId="63213659-433f-4003-8b64-f125efbf754c" providerId="ADAL" clId="{E6B45D1F-A223-4BA2-BC79-5614CD2698D6}" dt="2022-09-01T00:24:29.361" v="74" actId="113"/>
          <ac:spMkLst>
            <pc:docMk/>
            <pc:sldMk cId="5956024" sldId="260"/>
            <ac:spMk id="3" creationId="{00000000-0000-0000-0000-000000000000}"/>
          </ac:spMkLst>
        </pc:spChg>
        <pc:picChg chg="add del mod modCrop">
          <ac:chgData name="Duce, Patricia" userId="63213659-433f-4003-8b64-f125efbf754c" providerId="ADAL" clId="{E6B45D1F-A223-4BA2-BC79-5614CD2698D6}" dt="2022-09-01T00:25:20.098" v="82" actId="478"/>
          <ac:picMkLst>
            <pc:docMk/>
            <pc:sldMk cId="5956024" sldId="260"/>
            <ac:picMk id="5" creationId="{E2E2B9D1-C7D2-2B62-EADC-CAFF91283FC8}"/>
          </ac:picMkLst>
        </pc:picChg>
      </pc:sldChg>
      <pc:sldChg chg="addSp delSp modSp mod">
        <pc:chgData name="Duce, Patricia" userId="63213659-433f-4003-8b64-f125efbf754c" providerId="ADAL" clId="{E6B45D1F-A223-4BA2-BC79-5614CD2698D6}" dt="2022-09-01T00:26:47.092" v="95" actId="1076"/>
        <pc:sldMkLst>
          <pc:docMk/>
          <pc:sldMk cId="2550793729" sldId="261"/>
        </pc:sldMkLst>
        <pc:spChg chg="add del mod">
          <ac:chgData name="Duce, Patricia" userId="63213659-433f-4003-8b64-f125efbf754c" providerId="ADAL" clId="{E6B45D1F-A223-4BA2-BC79-5614CD2698D6}" dt="2022-09-01T00:26:24.372" v="90" actId="22"/>
          <ac:spMkLst>
            <pc:docMk/>
            <pc:sldMk cId="2550793729" sldId="261"/>
            <ac:spMk id="3" creationId="{10B4BBDA-C3F5-A2ED-45EF-B11DDABFC547}"/>
          </ac:spMkLst>
        </pc:spChg>
        <pc:picChg chg="del">
          <ac:chgData name="Duce, Patricia" userId="63213659-433f-4003-8b64-f125efbf754c" providerId="ADAL" clId="{E6B45D1F-A223-4BA2-BC79-5614CD2698D6}" dt="2022-09-01T00:26:22.358" v="89" actId="478"/>
          <ac:picMkLst>
            <pc:docMk/>
            <pc:sldMk cId="2550793729" sldId="261"/>
            <ac:picMk id="4" creationId="{00000000-0000-0000-0000-000000000000}"/>
          </ac:picMkLst>
        </pc:picChg>
        <pc:picChg chg="add mod ord modCrop">
          <ac:chgData name="Duce, Patricia" userId="63213659-433f-4003-8b64-f125efbf754c" providerId="ADAL" clId="{E6B45D1F-A223-4BA2-BC79-5614CD2698D6}" dt="2022-09-01T00:26:47.092" v="95" actId="1076"/>
          <ac:picMkLst>
            <pc:docMk/>
            <pc:sldMk cId="2550793729" sldId="261"/>
            <ac:picMk id="6" creationId="{D94096A4-82E5-E909-4127-5B41250FE766}"/>
          </ac:picMkLst>
        </pc:picChg>
      </pc:sldChg>
      <pc:sldChg chg="addSp delSp modSp mod">
        <pc:chgData name="Duce, Patricia" userId="63213659-433f-4003-8b64-f125efbf754c" providerId="ADAL" clId="{E6B45D1F-A223-4BA2-BC79-5614CD2698D6}" dt="2022-09-01T00:52:14.609" v="156" actId="14100"/>
        <pc:sldMkLst>
          <pc:docMk/>
          <pc:sldMk cId="1900767796" sldId="262"/>
        </pc:sldMkLst>
        <pc:spChg chg="add del mod">
          <ac:chgData name="Duce, Patricia" userId="63213659-433f-4003-8b64-f125efbf754c" providerId="ADAL" clId="{E6B45D1F-A223-4BA2-BC79-5614CD2698D6}" dt="2022-09-01T00:51:50.924" v="151" actId="22"/>
          <ac:spMkLst>
            <pc:docMk/>
            <pc:sldMk cId="1900767796" sldId="262"/>
            <ac:spMk id="3" creationId="{F0668B1E-A9D5-5100-3A10-64B5B3952583}"/>
          </ac:spMkLst>
        </pc:spChg>
        <pc:picChg chg="del">
          <ac:chgData name="Duce, Patricia" userId="63213659-433f-4003-8b64-f125efbf754c" providerId="ADAL" clId="{E6B45D1F-A223-4BA2-BC79-5614CD2698D6}" dt="2022-09-01T00:51:48.997" v="150" actId="478"/>
          <ac:picMkLst>
            <pc:docMk/>
            <pc:sldMk cId="1900767796" sldId="262"/>
            <ac:picMk id="4" creationId="{00000000-0000-0000-0000-000000000000}"/>
          </ac:picMkLst>
        </pc:picChg>
        <pc:picChg chg="add mod ord modCrop">
          <ac:chgData name="Duce, Patricia" userId="63213659-433f-4003-8b64-f125efbf754c" providerId="ADAL" clId="{E6B45D1F-A223-4BA2-BC79-5614CD2698D6}" dt="2022-09-01T00:52:14.609" v="156" actId="14100"/>
          <ac:picMkLst>
            <pc:docMk/>
            <pc:sldMk cId="1900767796" sldId="262"/>
            <ac:picMk id="6" creationId="{2CDF6D76-58C9-C962-454F-42A3489DE3D3}"/>
          </ac:picMkLst>
        </pc:picChg>
      </pc:sldChg>
      <pc:sldChg chg="addSp delSp modSp mod">
        <pc:chgData name="Duce, Patricia" userId="63213659-433f-4003-8b64-f125efbf754c" providerId="ADAL" clId="{E6B45D1F-A223-4BA2-BC79-5614CD2698D6}" dt="2022-09-01T00:52:55.086" v="163" actId="1076"/>
        <pc:sldMkLst>
          <pc:docMk/>
          <pc:sldMk cId="594270152" sldId="264"/>
        </pc:sldMkLst>
        <pc:spChg chg="add del mod">
          <ac:chgData name="Duce, Patricia" userId="63213659-433f-4003-8b64-f125efbf754c" providerId="ADAL" clId="{E6B45D1F-A223-4BA2-BC79-5614CD2698D6}" dt="2022-09-01T00:52:50.529" v="161" actId="478"/>
          <ac:spMkLst>
            <pc:docMk/>
            <pc:sldMk cId="594270152" sldId="264"/>
            <ac:spMk id="5" creationId="{8D5C1F96-6051-C70F-6A2F-CAC85C6DAE84}"/>
          </ac:spMkLst>
        </pc:spChg>
        <pc:picChg chg="add mod modCrop">
          <ac:chgData name="Duce, Patricia" userId="63213659-433f-4003-8b64-f125efbf754c" providerId="ADAL" clId="{E6B45D1F-A223-4BA2-BC79-5614CD2698D6}" dt="2022-09-01T00:52:55.086" v="163" actId="1076"/>
          <ac:picMkLst>
            <pc:docMk/>
            <pc:sldMk cId="594270152" sldId="264"/>
            <ac:picMk id="3" creationId="{A1FF907A-0692-8301-0C6A-B68FA1BD6AE6}"/>
          </ac:picMkLst>
        </pc:picChg>
        <pc:picChg chg="del">
          <ac:chgData name="Duce, Patricia" userId="63213659-433f-4003-8b64-f125efbf754c" providerId="ADAL" clId="{E6B45D1F-A223-4BA2-BC79-5614CD2698D6}" dt="2022-09-01T00:52:44.635" v="160" actId="478"/>
          <ac:picMkLst>
            <pc:docMk/>
            <pc:sldMk cId="594270152" sldId="264"/>
            <ac:picMk id="6" creationId="{9F3AA872-557F-4FFF-9A46-6946591B529E}"/>
          </ac:picMkLst>
        </pc:picChg>
      </pc:sldChg>
      <pc:sldChg chg="addSp delSp modSp mod">
        <pc:chgData name="Duce, Patricia" userId="63213659-433f-4003-8b64-f125efbf754c" providerId="ADAL" clId="{E6B45D1F-A223-4BA2-BC79-5614CD2698D6}" dt="2022-09-01T00:53:52.549" v="170" actId="1076"/>
        <pc:sldMkLst>
          <pc:docMk/>
          <pc:sldMk cId="2224756700" sldId="265"/>
        </pc:sldMkLst>
        <pc:spChg chg="add del mod">
          <ac:chgData name="Duce, Patricia" userId="63213659-433f-4003-8b64-f125efbf754c" providerId="ADAL" clId="{E6B45D1F-A223-4BA2-BC79-5614CD2698D6}" dt="2022-09-01T00:53:35.317" v="166" actId="478"/>
          <ac:spMkLst>
            <pc:docMk/>
            <pc:sldMk cId="2224756700" sldId="265"/>
            <ac:spMk id="6" creationId="{27EA053B-2EED-439B-BA14-B92DD9ACF0FC}"/>
          </ac:spMkLst>
        </pc:spChg>
        <pc:picChg chg="add mod modCrop">
          <ac:chgData name="Duce, Patricia" userId="63213659-433f-4003-8b64-f125efbf754c" providerId="ADAL" clId="{E6B45D1F-A223-4BA2-BC79-5614CD2698D6}" dt="2022-09-01T00:53:52.549" v="170" actId="1076"/>
          <ac:picMkLst>
            <pc:docMk/>
            <pc:sldMk cId="2224756700" sldId="265"/>
            <ac:picMk id="3" creationId="{D1EE509A-0765-6C49-379B-9EA669844D1F}"/>
          </ac:picMkLst>
        </pc:picChg>
        <pc:picChg chg="del">
          <ac:chgData name="Duce, Patricia" userId="63213659-433f-4003-8b64-f125efbf754c" providerId="ADAL" clId="{E6B45D1F-A223-4BA2-BC79-5614CD2698D6}" dt="2022-09-01T00:53:31.429" v="165" actId="478"/>
          <ac:picMkLst>
            <pc:docMk/>
            <pc:sldMk cId="2224756700" sldId="265"/>
            <ac:picMk id="4" creationId="{00000000-0000-0000-0000-000000000000}"/>
          </ac:picMkLst>
        </pc:picChg>
      </pc:sldChg>
      <pc:sldChg chg="addSp delSp modSp mod">
        <pc:chgData name="Duce, Patricia" userId="63213659-433f-4003-8b64-f125efbf754c" providerId="ADAL" clId="{E6B45D1F-A223-4BA2-BC79-5614CD2698D6}" dt="2022-09-01T00:55:19.801" v="180" actId="1076"/>
        <pc:sldMkLst>
          <pc:docMk/>
          <pc:sldMk cId="763070760" sldId="266"/>
        </pc:sldMkLst>
        <pc:spChg chg="del">
          <ac:chgData name="Duce, Patricia" userId="63213659-433f-4003-8b64-f125efbf754c" providerId="ADAL" clId="{E6B45D1F-A223-4BA2-BC79-5614CD2698D6}" dt="2022-09-01T00:54:32.009" v="171" actId="478"/>
          <ac:spMkLst>
            <pc:docMk/>
            <pc:sldMk cId="763070760" sldId="266"/>
            <ac:spMk id="3" creationId="{00000000-0000-0000-0000-000000000000}"/>
          </ac:spMkLst>
        </pc:spChg>
        <pc:spChg chg="add del mod">
          <ac:chgData name="Duce, Patricia" userId="63213659-433f-4003-8b64-f125efbf754c" providerId="ADAL" clId="{E6B45D1F-A223-4BA2-BC79-5614CD2698D6}" dt="2022-09-01T00:54:35.593" v="172" actId="478"/>
          <ac:spMkLst>
            <pc:docMk/>
            <pc:sldMk cId="763070760" sldId="266"/>
            <ac:spMk id="4" creationId="{3AD56504-A274-BBE4-6405-7DC494A3397A}"/>
          </ac:spMkLst>
        </pc:spChg>
        <pc:picChg chg="add mod modCrop">
          <ac:chgData name="Duce, Patricia" userId="63213659-433f-4003-8b64-f125efbf754c" providerId="ADAL" clId="{E6B45D1F-A223-4BA2-BC79-5614CD2698D6}" dt="2022-09-01T00:55:19.801" v="180" actId="1076"/>
          <ac:picMkLst>
            <pc:docMk/>
            <pc:sldMk cId="763070760" sldId="266"/>
            <ac:picMk id="6" creationId="{7449D5A0-4873-D3E4-14C9-C96238925AF9}"/>
          </ac:picMkLst>
        </pc:picChg>
      </pc:sldChg>
      <pc:sldChg chg="addSp delSp modSp mod">
        <pc:chgData name="Duce, Patricia" userId="63213659-433f-4003-8b64-f125efbf754c" providerId="ADAL" clId="{E6B45D1F-A223-4BA2-BC79-5614CD2698D6}" dt="2022-09-01T00:56:21.903" v="187" actId="1076"/>
        <pc:sldMkLst>
          <pc:docMk/>
          <pc:sldMk cId="1631634821" sldId="267"/>
        </pc:sldMkLst>
        <pc:spChg chg="add del mod">
          <ac:chgData name="Duce, Patricia" userId="63213659-433f-4003-8b64-f125efbf754c" providerId="ADAL" clId="{E6B45D1F-A223-4BA2-BC79-5614CD2698D6}" dt="2022-09-01T00:56:00.038" v="182" actId="478"/>
          <ac:spMkLst>
            <pc:docMk/>
            <pc:sldMk cId="1631634821" sldId="267"/>
            <ac:spMk id="3" creationId="{983C0B6E-8AB7-CB79-59A3-43C8CB85EE4C}"/>
          </ac:spMkLst>
        </pc:spChg>
        <pc:picChg chg="del">
          <ac:chgData name="Duce, Patricia" userId="63213659-433f-4003-8b64-f125efbf754c" providerId="ADAL" clId="{E6B45D1F-A223-4BA2-BC79-5614CD2698D6}" dt="2022-09-01T00:55:58.401" v="181" actId="478"/>
          <ac:picMkLst>
            <pc:docMk/>
            <pc:sldMk cId="1631634821" sldId="267"/>
            <ac:picMk id="4" creationId="{00000000-0000-0000-0000-000000000000}"/>
          </ac:picMkLst>
        </pc:picChg>
        <pc:picChg chg="add mod modCrop">
          <ac:chgData name="Duce, Patricia" userId="63213659-433f-4003-8b64-f125efbf754c" providerId="ADAL" clId="{E6B45D1F-A223-4BA2-BC79-5614CD2698D6}" dt="2022-09-01T00:56:21.903" v="187" actId="1076"/>
          <ac:picMkLst>
            <pc:docMk/>
            <pc:sldMk cId="1631634821" sldId="267"/>
            <ac:picMk id="6" creationId="{26643E0B-B957-9F61-BDA3-A3CC9A02DB72}"/>
          </ac:picMkLst>
        </pc:picChg>
      </pc:sldChg>
      <pc:sldChg chg="addSp delSp modSp mod">
        <pc:chgData name="Duce, Patricia" userId="63213659-433f-4003-8b64-f125efbf754c" providerId="ADAL" clId="{E6B45D1F-A223-4BA2-BC79-5614CD2698D6}" dt="2022-09-01T00:58:23.157" v="194" actId="1076"/>
        <pc:sldMkLst>
          <pc:docMk/>
          <pc:sldMk cId="2214580102" sldId="268"/>
        </pc:sldMkLst>
        <pc:spChg chg="add del mod">
          <ac:chgData name="Duce, Patricia" userId="63213659-433f-4003-8b64-f125efbf754c" providerId="ADAL" clId="{E6B45D1F-A223-4BA2-BC79-5614CD2698D6}" dt="2022-09-01T00:58:02.021" v="189" actId="478"/>
          <ac:spMkLst>
            <pc:docMk/>
            <pc:sldMk cId="2214580102" sldId="268"/>
            <ac:spMk id="3" creationId="{3CDDAFD1-71DA-79B8-8305-CB9DC8B28795}"/>
          </ac:spMkLst>
        </pc:spChg>
        <pc:picChg chg="del">
          <ac:chgData name="Duce, Patricia" userId="63213659-433f-4003-8b64-f125efbf754c" providerId="ADAL" clId="{E6B45D1F-A223-4BA2-BC79-5614CD2698D6}" dt="2022-09-01T00:58:00.896" v="188" actId="478"/>
          <ac:picMkLst>
            <pc:docMk/>
            <pc:sldMk cId="2214580102" sldId="268"/>
            <ac:picMk id="5" creationId="{00000000-0000-0000-0000-000000000000}"/>
          </ac:picMkLst>
        </pc:picChg>
        <pc:picChg chg="add mod modCrop">
          <ac:chgData name="Duce, Patricia" userId="63213659-433f-4003-8b64-f125efbf754c" providerId="ADAL" clId="{E6B45D1F-A223-4BA2-BC79-5614CD2698D6}" dt="2022-09-01T00:58:23.157" v="194" actId="1076"/>
          <ac:picMkLst>
            <pc:docMk/>
            <pc:sldMk cId="2214580102" sldId="268"/>
            <ac:picMk id="6" creationId="{D1752A0E-CCC4-17E8-55C6-59FCDFCDEF0C}"/>
          </ac:picMkLst>
        </pc:picChg>
      </pc:sldChg>
      <pc:sldChg chg="del">
        <pc:chgData name="Duce, Patricia" userId="63213659-433f-4003-8b64-f125efbf754c" providerId="ADAL" clId="{E6B45D1F-A223-4BA2-BC79-5614CD2698D6}" dt="2022-09-01T01:00:08.341" v="195" actId="47"/>
        <pc:sldMkLst>
          <pc:docMk/>
          <pc:sldMk cId="3372751658" sldId="269"/>
        </pc:sldMkLst>
      </pc:sldChg>
      <pc:sldChg chg="del">
        <pc:chgData name="Duce, Patricia" userId="63213659-433f-4003-8b64-f125efbf754c" providerId="ADAL" clId="{E6B45D1F-A223-4BA2-BC79-5614CD2698D6}" dt="2022-09-01T01:00:11.952" v="196" actId="47"/>
        <pc:sldMkLst>
          <pc:docMk/>
          <pc:sldMk cId="2384304419" sldId="270"/>
        </pc:sldMkLst>
      </pc:sldChg>
      <pc:sldChg chg="del">
        <pc:chgData name="Duce, Patricia" userId="63213659-433f-4003-8b64-f125efbf754c" providerId="ADAL" clId="{E6B45D1F-A223-4BA2-BC79-5614CD2698D6}" dt="2022-09-01T01:00:13.882" v="197" actId="47"/>
        <pc:sldMkLst>
          <pc:docMk/>
          <pc:sldMk cId="2100946491" sldId="271"/>
        </pc:sldMkLst>
      </pc:sldChg>
      <pc:sldChg chg="del">
        <pc:chgData name="Duce, Patricia" userId="63213659-433f-4003-8b64-f125efbf754c" providerId="ADAL" clId="{E6B45D1F-A223-4BA2-BC79-5614CD2698D6}" dt="2022-09-01T01:00:18.237" v="198" actId="47"/>
        <pc:sldMkLst>
          <pc:docMk/>
          <pc:sldMk cId="633768411" sldId="272"/>
        </pc:sldMkLst>
      </pc:sldChg>
      <pc:sldChg chg="addSp delSp modSp del mod">
        <pc:chgData name="Duce, Patricia" userId="63213659-433f-4003-8b64-f125efbf754c" providerId="ADAL" clId="{E6B45D1F-A223-4BA2-BC79-5614CD2698D6}" dt="2022-09-01T01:03:14.613" v="200" actId="2696"/>
        <pc:sldMkLst>
          <pc:docMk/>
          <pc:sldMk cId="2287817764" sldId="273"/>
        </pc:sldMkLst>
        <pc:spChg chg="del">
          <ac:chgData name="Duce, Patricia" userId="63213659-433f-4003-8b64-f125efbf754c" providerId="ADAL" clId="{E6B45D1F-A223-4BA2-BC79-5614CD2698D6}" dt="2022-09-01T01:03:10.209" v="199" actId="478"/>
          <ac:spMkLst>
            <pc:docMk/>
            <pc:sldMk cId="2287817764" sldId="273"/>
            <ac:spMk id="2" creationId="{00000000-0000-0000-0000-000000000000}"/>
          </ac:spMkLst>
        </pc:spChg>
        <pc:spChg chg="add mod">
          <ac:chgData name="Duce, Patricia" userId="63213659-433f-4003-8b64-f125efbf754c" providerId="ADAL" clId="{E6B45D1F-A223-4BA2-BC79-5614CD2698D6}" dt="2022-09-01T01:03:10.209" v="199" actId="478"/>
          <ac:spMkLst>
            <pc:docMk/>
            <pc:sldMk cId="2287817764" sldId="273"/>
            <ac:spMk id="4" creationId="{58A6CF07-1302-A97B-A606-80EA49ABE33F}"/>
          </ac:spMkLst>
        </pc:spChg>
      </pc:sldChg>
      <pc:sldChg chg="modSp mod">
        <pc:chgData name="Duce, Patricia" userId="63213659-433f-4003-8b64-f125efbf754c" providerId="ADAL" clId="{E6B45D1F-A223-4BA2-BC79-5614CD2698D6}" dt="2022-08-31T22:36:05.858" v="62" actId="20577"/>
        <pc:sldMkLst>
          <pc:docMk/>
          <pc:sldMk cId="3360083038" sldId="275"/>
        </pc:sldMkLst>
        <pc:spChg chg="mod">
          <ac:chgData name="Duce, Patricia" userId="63213659-433f-4003-8b64-f125efbf754c" providerId="ADAL" clId="{E6B45D1F-A223-4BA2-BC79-5614CD2698D6}" dt="2022-08-31T22:36:05.858" v="62" actId="20577"/>
          <ac:spMkLst>
            <pc:docMk/>
            <pc:sldMk cId="3360083038" sldId="275"/>
            <ac:spMk id="3" creationId="{00000000-0000-0000-0000-000000000000}"/>
          </ac:spMkLst>
        </pc:spChg>
      </pc:sldChg>
      <pc:sldChg chg="addSp delSp modSp add mod">
        <pc:chgData name="Duce, Patricia" userId="63213659-433f-4003-8b64-f125efbf754c" providerId="ADAL" clId="{E6B45D1F-A223-4BA2-BC79-5614CD2698D6}" dt="2022-09-01T00:25:47.795" v="88" actId="1076"/>
        <pc:sldMkLst>
          <pc:docMk/>
          <pc:sldMk cId="585368725" sldId="277"/>
        </pc:sldMkLst>
        <pc:spChg chg="del">
          <ac:chgData name="Duce, Patricia" userId="63213659-433f-4003-8b64-f125efbf754c" providerId="ADAL" clId="{E6B45D1F-A223-4BA2-BC79-5614CD2698D6}" dt="2022-09-01T00:25:26.814" v="83" actId="478"/>
          <ac:spMkLst>
            <pc:docMk/>
            <pc:sldMk cId="585368725" sldId="277"/>
            <ac:spMk id="2" creationId="{00000000-0000-0000-0000-000000000000}"/>
          </ac:spMkLst>
        </pc:spChg>
        <pc:spChg chg="del mod">
          <ac:chgData name="Duce, Patricia" userId="63213659-433f-4003-8b64-f125efbf754c" providerId="ADAL" clId="{E6B45D1F-A223-4BA2-BC79-5614CD2698D6}" dt="2022-09-01T00:25:45.118" v="87" actId="478"/>
          <ac:spMkLst>
            <pc:docMk/>
            <pc:sldMk cId="585368725" sldId="277"/>
            <ac:spMk id="3" creationId="{00000000-0000-0000-0000-000000000000}"/>
          </ac:spMkLst>
        </pc:spChg>
        <pc:spChg chg="add del mod">
          <ac:chgData name="Duce, Patricia" userId="63213659-433f-4003-8b64-f125efbf754c" providerId="ADAL" clId="{E6B45D1F-A223-4BA2-BC79-5614CD2698D6}" dt="2022-09-01T00:25:38.849" v="85" actId="478"/>
          <ac:spMkLst>
            <pc:docMk/>
            <pc:sldMk cId="585368725" sldId="277"/>
            <ac:spMk id="6" creationId="{9BBA1BB0-7946-1031-7C6F-2B74EF555B92}"/>
          </ac:spMkLst>
        </pc:spChg>
        <pc:picChg chg="mod">
          <ac:chgData name="Duce, Patricia" userId="63213659-433f-4003-8b64-f125efbf754c" providerId="ADAL" clId="{E6B45D1F-A223-4BA2-BC79-5614CD2698D6}" dt="2022-09-01T00:25:47.795" v="88" actId="1076"/>
          <ac:picMkLst>
            <pc:docMk/>
            <pc:sldMk cId="585368725" sldId="277"/>
            <ac:picMk id="5" creationId="{E2E2B9D1-C7D2-2B62-EADC-CAFF91283FC8}"/>
          </ac:picMkLst>
        </pc:picChg>
      </pc:sldChg>
      <pc:sldChg chg="addSp delSp modSp new mod">
        <pc:chgData name="Duce, Patricia" userId="63213659-433f-4003-8b64-f125efbf754c" providerId="ADAL" clId="{E6B45D1F-A223-4BA2-BC79-5614CD2698D6}" dt="2022-09-01T00:28:51.884" v="105" actId="14100"/>
        <pc:sldMkLst>
          <pc:docMk/>
          <pc:sldMk cId="3490148017" sldId="278"/>
        </pc:sldMkLst>
        <pc:spChg chg="del">
          <ac:chgData name="Duce, Patricia" userId="63213659-433f-4003-8b64-f125efbf754c" providerId="ADAL" clId="{E6B45D1F-A223-4BA2-BC79-5614CD2698D6}" dt="2022-09-01T00:27:18.140" v="97" actId="478"/>
          <ac:spMkLst>
            <pc:docMk/>
            <pc:sldMk cId="3490148017" sldId="278"/>
            <ac:spMk id="2" creationId="{CEE514B9-AED8-9848-885A-7EC859ECBC60}"/>
          </ac:spMkLst>
        </pc:spChg>
        <pc:spChg chg="del">
          <ac:chgData name="Duce, Patricia" userId="63213659-433f-4003-8b64-f125efbf754c" providerId="ADAL" clId="{E6B45D1F-A223-4BA2-BC79-5614CD2698D6}" dt="2022-09-01T00:28:08.031" v="98" actId="22"/>
          <ac:spMkLst>
            <pc:docMk/>
            <pc:sldMk cId="3490148017" sldId="278"/>
            <ac:spMk id="3" creationId="{DDE411A9-0254-2CC1-9C34-9F2B37B692C2}"/>
          </ac:spMkLst>
        </pc:spChg>
        <pc:picChg chg="add mod ord modCrop">
          <ac:chgData name="Duce, Patricia" userId="63213659-433f-4003-8b64-f125efbf754c" providerId="ADAL" clId="{E6B45D1F-A223-4BA2-BC79-5614CD2698D6}" dt="2022-09-01T00:28:51.884" v="105" actId="14100"/>
          <ac:picMkLst>
            <pc:docMk/>
            <pc:sldMk cId="3490148017" sldId="278"/>
            <ac:picMk id="5" creationId="{717EB41A-5355-CB28-3D4A-96C265B71F40}"/>
          </ac:picMkLst>
        </pc:picChg>
      </pc:sldChg>
      <pc:sldChg chg="delSp modSp new mod">
        <pc:chgData name="Duce, Patricia" userId="63213659-433f-4003-8b64-f125efbf754c" providerId="ADAL" clId="{E6B45D1F-A223-4BA2-BC79-5614CD2698D6}" dt="2022-09-01T00:33:12.882" v="115" actId="20577"/>
        <pc:sldMkLst>
          <pc:docMk/>
          <pc:sldMk cId="776326421" sldId="279"/>
        </pc:sldMkLst>
        <pc:spChg chg="del">
          <ac:chgData name="Duce, Patricia" userId="63213659-433f-4003-8b64-f125efbf754c" providerId="ADAL" clId="{E6B45D1F-A223-4BA2-BC79-5614CD2698D6}" dt="2022-09-01T00:32:45.953" v="109" actId="478"/>
          <ac:spMkLst>
            <pc:docMk/>
            <pc:sldMk cId="776326421" sldId="279"/>
            <ac:spMk id="2" creationId="{1694462A-A307-6DAB-9E09-3E3F8B2B6888}"/>
          </ac:spMkLst>
        </pc:spChg>
        <pc:spChg chg="mod">
          <ac:chgData name="Duce, Patricia" userId="63213659-433f-4003-8b64-f125efbf754c" providerId="ADAL" clId="{E6B45D1F-A223-4BA2-BC79-5614CD2698D6}" dt="2022-09-01T00:33:12.882" v="115" actId="20577"/>
          <ac:spMkLst>
            <pc:docMk/>
            <pc:sldMk cId="776326421" sldId="279"/>
            <ac:spMk id="3" creationId="{70791311-FD68-FD91-B0B8-0C866CC37E7D}"/>
          </ac:spMkLst>
        </pc:spChg>
      </pc:sldChg>
      <pc:sldChg chg="addSp delSp modSp new mod">
        <pc:chgData name="Duce, Patricia" userId="63213659-433f-4003-8b64-f125efbf754c" providerId="ADAL" clId="{E6B45D1F-A223-4BA2-BC79-5614CD2698D6}" dt="2022-09-01T00:34:49.554" v="123" actId="732"/>
        <pc:sldMkLst>
          <pc:docMk/>
          <pc:sldMk cId="2232736519" sldId="280"/>
        </pc:sldMkLst>
        <pc:spChg chg="del">
          <ac:chgData name="Duce, Patricia" userId="63213659-433f-4003-8b64-f125efbf754c" providerId="ADAL" clId="{E6B45D1F-A223-4BA2-BC79-5614CD2698D6}" dt="2022-09-01T00:34:22.238" v="118" actId="478"/>
          <ac:spMkLst>
            <pc:docMk/>
            <pc:sldMk cId="2232736519" sldId="280"/>
            <ac:spMk id="2" creationId="{58F90189-7D64-AABE-49AE-E54772DE19C6}"/>
          </ac:spMkLst>
        </pc:spChg>
        <pc:spChg chg="del">
          <ac:chgData name="Duce, Patricia" userId="63213659-433f-4003-8b64-f125efbf754c" providerId="ADAL" clId="{E6B45D1F-A223-4BA2-BC79-5614CD2698D6}" dt="2022-09-01T00:34:19.143" v="117" actId="22"/>
          <ac:spMkLst>
            <pc:docMk/>
            <pc:sldMk cId="2232736519" sldId="280"/>
            <ac:spMk id="3" creationId="{162D0976-6687-4737-030B-D398365791EB}"/>
          </ac:spMkLst>
        </pc:spChg>
        <pc:picChg chg="add mod ord modCrop">
          <ac:chgData name="Duce, Patricia" userId="63213659-433f-4003-8b64-f125efbf754c" providerId="ADAL" clId="{E6B45D1F-A223-4BA2-BC79-5614CD2698D6}" dt="2022-09-01T00:34:49.554" v="123" actId="732"/>
          <ac:picMkLst>
            <pc:docMk/>
            <pc:sldMk cId="2232736519" sldId="280"/>
            <ac:picMk id="5" creationId="{3A953CDA-2BEA-0EFB-C581-0D3497708332}"/>
          </ac:picMkLst>
        </pc:picChg>
      </pc:sldChg>
      <pc:sldChg chg="addSp delSp modSp new mod">
        <pc:chgData name="Duce, Patricia" userId="63213659-433f-4003-8b64-f125efbf754c" providerId="ADAL" clId="{E6B45D1F-A223-4BA2-BC79-5614CD2698D6}" dt="2022-09-01T00:50:37.583" v="149" actId="1076"/>
        <pc:sldMkLst>
          <pc:docMk/>
          <pc:sldMk cId="4175683133" sldId="281"/>
        </pc:sldMkLst>
        <pc:spChg chg="mod">
          <ac:chgData name="Duce, Patricia" userId="63213659-433f-4003-8b64-f125efbf754c" providerId="ADAL" clId="{E6B45D1F-A223-4BA2-BC79-5614CD2698D6}" dt="2022-09-01T00:49:52.542" v="138" actId="20577"/>
          <ac:spMkLst>
            <pc:docMk/>
            <pc:sldMk cId="4175683133" sldId="281"/>
            <ac:spMk id="2" creationId="{9880AB49-D59A-2053-07C9-27994F7CDA47}"/>
          </ac:spMkLst>
        </pc:spChg>
        <pc:spChg chg="del">
          <ac:chgData name="Duce, Patricia" userId="63213659-433f-4003-8b64-f125efbf754c" providerId="ADAL" clId="{E6B45D1F-A223-4BA2-BC79-5614CD2698D6}" dt="2022-09-01T00:49:55.380" v="139" actId="22"/>
          <ac:spMkLst>
            <pc:docMk/>
            <pc:sldMk cId="4175683133" sldId="281"/>
            <ac:spMk id="3" creationId="{E578C9A1-A6D2-224D-3667-B3EC5DF1A1BB}"/>
          </ac:spMkLst>
        </pc:spChg>
        <pc:picChg chg="add mod ord modCrop">
          <ac:chgData name="Duce, Patricia" userId="63213659-433f-4003-8b64-f125efbf754c" providerId="ADAL" clId="{E6B45D1F-A223-4BA2-BC79-5614CD2698D6}" dt="2022-09-01T00:50:12.493" v="144" actId="1076"/>
          <ac:picMkLst>
            <pc:docMk/>
            <pc:sldMk cId="4175683133" sldId="281"/>
            <ac:picMk id="5" creationId="{68121499-3930-41C7-171E-7B87634FA1C0}"/>
          </ac:picMkLst>
        </pc:picChg>
        <pc:picChg chg="add mod modCrop">
          <ac:chgData name="Duce, Patricia" userId="63213659-433f-4003-8b64-f125efbf754c" providerId="ADAL" clId="{E6B45D1F-A223-4BA2-BC79-5614CD2698D6}" dt="2022-09-01T00:50:37.583" v="149" actId="1076"/>
          <ac:picMkLst>
            <pc:docMk/>
            <pc:sldMk cId="4175683133" sldId="281"/>
            <ac:picMk id="7" creationId="{1328C3B6-47AE-8056-4CCD-BD99F7B8ACE7}"/>
          </ac:picMkLst>
        </pc:picChg>
      </pc:sldChg>
    </pc:docChg>
  </pc:docChgLst>
  <pc:docChgLst>
    <pc:chgData name="Duce, Patricia" userId="63213659-433f-4003-8b64-f125efbf754c" providerId="ADAL" clId="{67C89C78-F627-4F3D-A706-E8EF564A2F1E}"/>
    <pc:docChg chg="addSld modSld">
      <pc:chgData name="Duce, Patricia" userId="63213659-433f-4003-8b64-f125efbf754c" providerId="ADAL" clId="{67C89C78-F627-4F3D-A706-E8EF564A2F1E}" dt="2020-08-24T16:17:10.576" v="11" actId="113"/>
      <pc:docMkLst>
        <pc:docMk/>
      </pc:docMkLst>
      <pc:sldChg chg="modSp mod">
        <pc:chgData name="Duce, Patricia" userId="63213659-433f-4003-8b64-f125efbf754c" providerId="ADAL" clId="{67C89C78-F627-4F3D-A706-E8EF564A2F1E}" dt="2020-08-24T16:17:10.576" v="11" actId="113"/>
        <pc:sldMkLst>
          <pc:docMk/>
          <pc:sldMk cId="871522350" sldId="263"/>
        </pc:sldMkLst>
        <pc:spChg chg="mod">
          <ac:chgData name="Duce, Patricia" userId="63213659-433f-4003-8b64-f125efbf754c" providerId="ADAL" clId="{67C89C78-F627-4F3D-A706-E8EF564A2F1E}" dt="2020-08-24T16:17:10.576" v="11" actId="113"/>
          <ac:spMkLst>
            <pc:docMk/>
            <pc:sldMk cId="871522350" sldId="263"/>
            <ac:spMk id="2" creationId="{00000000-0000-0000-0000-000000000000}"/>
          </ac:spMkLst>
        </pc:spChg>
      </pc:sldChg>
      <pc:sldChg chg="modSp new mod">
        <pc:chgData name="Duce, Patricia" userId="63213659-433f-4003-8b64-f125efbf754c" providerId="ADAL" clId="{67C89C78-F627-4F3D-A706-E8EF564A2F1E}" dt="2020-08-24T16:16:58.014" v="10" actId="20577"/>
        <pc:sldMkLst>
          <pc:docMk/>
          <pc:sldMk cId="285074895" sldId="276"/>
        </pc:sldMkLst>
        <pc:spChg chg="mod">
          <ac:chgData name="Duce, Patricia" userId="63213659-433f-4003-8b64-f125efbf754c" providerId="ADAL" clId="{67C89C78-F627-4F3D-A706-E8EF564A2F1E}" dt="2020-08-24T16:16:53.254" v="8" actId="113"/>
          <ac:spMkLst>
            <pc:docMk/>
            <pc:sldMk cId="285074895" sldId="276"/>
            <ac:spMk id="2" creationId="{4DAEA8BF-1B49-43D5-A7CE-179CF487271E}"/>
          </ac:spMkLst>
        </pc:spChg>
        <pc:spChg chg="mod">
          <ac:chgData name="Duce, Patricia" userId="63213659-433f-4003-8b64-f125efbf754c" providerId="ADAL" clId="{67C89C78-F627-4F3D-A706-E8EF564A2F1E}" dt="2020-08-24T16:16:58.014" v="10" actId="20577"/>
          <ac:spMkLst>
            <pc:docMk/>
            <pc:sldMk cId="285074895" sldId="276"/>
            <ac:spMk id="3" creationId="{C71CFBA0-C411-45C3-9B2E-D6EF02F98A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9CF0A-6538-4AD3-AFA4-6C5F685DCF03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ADD94-171F-4FBC-BDD2-698F0EBF3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ADD94-171F-4FBC-BDD2-698F0EBF32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ADD94-171F-4FBC-BDD2-698F0EBF32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5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ADD94-171F-4FBC-BDD2-698F0EBF32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9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8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EB60-6869-45F7-B0F3-697333EC1E4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F617A-0D90-4BAC-979C-7F0965D7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visualstudio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Django for Beginners</a:t>
            </a:r>
            <a:br>
              <a:rPr lang="en-US" b="1" dirty="0"/>
            </a:br>
            <a:r>
              <a:rPr lang="en-US" b="1" dirty="0"/>
              <a:t>Chapter 1:  Initial Setup</a:t>
            </a:r>
          </a:p>
        </p:txBody>
      </p:sp>
    </p:spTree>
    <p:extLst>
      <p:ext uri="{BB962C8B-B14F-4D97-AF65-F5344CB8AC3E}">
        <p14:creationId xmlns:p14="http://schemas.microsoft.com/office/powerpoint/2010/main" val="3680094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096A4-82E5-E909-4127-5B41250F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24" t="18540" r="35810" b="59809"/>
          <a:stretch/>
        </p:blipFill>
        <p:spPr>
          <a:xfrm>
            <a:off x="711577" y="1260764"/>
            <a:ext cx="10768845" cy="4724400"/>
          </a:xfrm>
        </p:spPr>
      </p:pic>
    </p:spTree>
    <p:extLst>
      <p:ext uri="{BB962C8B-B14F-4D97-AF65-F5344CB8AC3E}">
        <p14:creationId xmlns:p14="http://schemas.microsoft.com/office/powerpoint/2010/main" val="255079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53CDA-2BEA-0EFB-C581-0D3497708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602" t="28962" r="31376" b="45480"/>
          <a:stretch/>
        </p:blipFill>
        <p:spPr>
          <a:xfrm>
            <a:off x="1122218" y="1427018"/>
            <a:ext cx="9854643" cy="4494381"/>
          </a:xfrm>
        </p:spPr>
      </p:pic>
    </p:spTree>
    <p:extLst>
      <p:ext uri="{BB962C8B-B14F-4D97-AF65-F5344CB8AC3E}">
        <p14:creationId xmlns:p14="http://schemas.microsoft.com/office/powerpoint/2010/main" val="22327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386D1-E475-558D-9AB2-CD13AE2AF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093" t="36946" r="35332" b="35705"/>
          <a:stretch/>
        </p:blipFill>
        <p:spPr>
          <a:xfrm>
            <a:off x="1331096" y="768485"/>
            <a:ext cx="10028346" cy="4922195"/>
          </a:xfrm>
        </p:spPr>
      </p:pic>
    </p:spTree>
    <p:extLst>
      <p:ext uri="{BB962C8B-B14F-4D97-AF65-F5344CB8AC3E}">
        <p14:creationId xmlns:p14="http://schemas.microsoft.com/office/powerpoint/2010/main" val="334810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AB49-D59A-2053-07C9-27994F7C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Django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E2AD92-6925-3D59-10FC-3AAA630FB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41" t="28464" r="36620" b="41072"/>
          <a:stretch/>
        </p:blipFill>
        <p:spPr>
          <a:xfrm>
            <a:off x="2159541" y="1666797"/>
            <a:ext cx="7577846" cy="4630553"/>
          </a:xfrm>
        </p:spPr>
      </p:pic>
    </p:spTree>
    <p:extLst>
      <p:ext uri="{BB962C8B-B14F-4D97-AF65-F5344CB8AC3E}">
        <p14:creationId xmlns:p14="http://schemas.microsoft.com/office/powerpoint/2010/main" val="417568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DF6D76-58C9-C962-454F-42A3489DE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45" t="32549" r="30267" b="50576"/>
          <a:stretch/>
        </p:blipFill>
        <p:spPr>
          <a:xfrm>
            <a:off x="685419" y="1731818"/>
            <a:ext cx="10481345" cy="3103419"/>
          </a:xfrm>
        </p:spPr>
      </p:pic>
    </p:spTree>
    <p:extLst>
      <p:ext uri="{BB962C8B-B14F-4D97-AF65-F5344CB8AC3E}">
        <p14:creationId xmlns:p14="http://schemas.microsoft.com/office/powerpoint/2010/main" val="1900767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F907A-0692-8301-0C6A-B68FA1BD6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39" t="48283" r="31009" b="12526"/>
          <a:stretch/>
        </p:blipFill>
        <p:spPr>
          <a:xfrm>
            <a:off x="2110603" y="706582"/>
            <a:ext cx="7970793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7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E509A-0765-6C49-379B-9EA669844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43" t="50000" r="56471" b="32525"/>
          <a:stretch/>
        </p:blipFill>
        <p:spPr>
          <a:xfrm>
            <a:off x="2493817" y="946563"/>
            <a:ext cx="5624946" cy="4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5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EC596-9147-BEC0-0355-2B3790F0D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49" t="54042" r="36382" b="11915"/>
          <a:stretch/>
        </p:blipFill>
        <p:spPr>
          <a:xfrm>
            <a:off x="2509740" y="826852"/>
            <a:ext cx="7003911" cy="46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B8679-2942-D913-142D-CC718C8C0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77" t="33333" r="34673" b="26808"/>
          <a:stretch/>
        </p:blipFill>
        <p:spPr>
          <a:xfrm>
            <a:off x="2523507" y="865762"/>
            <a:ext cx="7144985" cy="535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4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752A0E-CCC4-17E8-55C6-59FCDFCDE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39" t="54747" r="31712" b="22222"/>
          <a:stretch/>
        </p:blipFill>
        <p:spPr>
          <a:xfrm>
            <a:off x="946849" y="1745673"/>
            <a:ext cx="8917587" cy="36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8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581785"/>
            <a:ext cx="91744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Django</a:t>
            </a:r>
            <a:r>
              <a:rPr lang="en-US" sz="3600" dirty="0"/>
              <a:t> is a free, open source web framework written in the Python programming language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3092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A8BF-1B49-43D5-A7CE-179CF487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FBA0-C411-45C3-9B2E-D6EF02F9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https://www.djangoproject.com/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1268-8BE6-EEB5-E49A-C52CEBD7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B8B8-0BF8-9279-DAA6-E108AEFE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command line </a:t>
            </a:r>
            <a:r>
              <a:rPr lang="en-US" dirty="0"/>
              <a:t>is where we execute commands for our programs but a </a:t>
            </a:r>
            <a:r>
              <a:rPr lang="en-US" b="1" dirty="0"/>
              <a:t>text editor </a:t>
            </a:r>
            <a:r>
              <a:rPr lang="en-US" dirty="0"/>
              <a:t>is where actual code is written. The computer doesn’t care what text editor you use–the end result is just code–but a good text editor can provide helpful hints and catch typos for you.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modern text editors available but a very popular one is </a:t>
            </a:r>
            <a:r>
              <a:rPr lang="en-US" b="1" dirty="0">
                <a:hlinkClick r:id="rId2"/>
              </a:rPr>
              <a:t>Visual Studio Code</a:t>
            </a:r>
            <a:r>
              <a:rPr lang="en-US" dirty="0"/>
              <a:t>, which is free, easy to install, and enjoys widespread popularity. If you’re not already using a text editor, download and install </a:t>
            </a:r>
            <a:r>
              <a:rPr lang="en-US" dirty="0" err="1"/>
              <a:t>VSCode</a:t>
            </a:r>
            <a:r>
              <a:rPr lang="en-US" dirty="0"/>
              <a:t> from the official website. </a:t>
            </a:r>
          </a:p>
        </p:txBody>
      </p:sp>
    </p:spTree>
    <p:extLst>
      <p:ext uri="{BB962C8B-B14F-4D97-AF65-F5344CB8AC3E}">
        <p14:creationId xmlns:p14="http://schemas.microsoft.com/office/powerpoint/2010/main" val="311341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821B-669E-8740-45B5-3B49D183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48690"/>
            <a:ext cx="10515600" cy="563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optional–but highly recommended–additional step is to take advance of the large ecosystem of </a:t>
            </a:r>
            <a:r>
              <a:rPr lang="en-US" b="1" dirty="0"/>
              <a:t>extensions</a:t>
            </a:r>
            <a:r>
              <a:rPr lang="en-US" dirty="0"/>
              <a:t> available on </a:t>
            </a:r>
            <a:r>
              <a:rPr lang="en-US" dirty="0" err="1"/>
              <a:t>VSCode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Windows, navigate to File -&gt; Preferences -&gt;Extensions or on macOS Code -&gt; Preferences -&gt; Extensions. This launches a search bar for the extensions marketplace.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“</a:t>
            </a:r>
            <a:r>
              <a:rPr lang="en-US" b="1" dirty="0"/>
              <a:t>python</a:t>
            </a:r>
            <a:r>
              <a:rPr lang="en-US" dirty="0"/>
              <a:t>” which will bring up the Microsoft extension as the first result.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Install</a:t>
            </a:r>
            <a:r>
              <a:rPr lang="en-US" dirty="0"/>
              <a:t>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35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821B-669E-8740-45B5-3B49D183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48690"/>
            <a:ext cx="10515600" cy="56397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second extension to add is </a:t>
            </a:r>
            <a:r>
              <a:rPr lang="en-US" b="1" dirty="0"/>
              <a:t>Black</a:t>
            </a:r>
            <a:r>
              <a:rPr lang="en-US" dirty="0"/>
              <a:t>, which is a </a:t>
            </a:r>
            <a:r>
              <a:rPr lang="en-US" b="1" dirty="0"/>
              <a:t>Python code formatter </a:t>
            </a:r>
            <a:r>
              <a:rPr lang="en-US" dirty="0"/>
              <a:t>that has quickly become the default within the Python community.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install Black, open a </a:t>
            </a:r>
            <a:r>
              <a:rPr lang="en-US" b="1" dirty="0"/>
              <a:t>Terminal</a:t>
            </a:r>
            <a:r>
              <a:rPr lang="en-US" dirty="0"/>
              <a:t> window within </a:t>
            </a:r>
            <a:r>
              <a:rPr lang="en-US" dirty="0" err="1"/>
              <a:t>VSCode</a:t>
            </a:r>
            <a:r>
              <a:rPr lang="en-US" dirty="0"/>
              <a:t> by going to Terminal -&gt; New Terminal at the top of the page. In the new terminal window opened at the bottom of the page, type </a:t>
            </a:r>
            <a:r>
              <a:rPr lang="en-US" b="1" dirty="0"/>
              <a:t>python -m pip install black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open up the </a:t>
            </a:r>
            <a:r>
              <a:rPr lang="en-US" dirty="0" err="1"/>
              <a:t>VSCode</a:t>
            </a:r>
            <a:r>
              <a:rPr lang="en-US" dirty="0"/>
              <a:t> settings by navigating to File -&gt; Preferences -&gt; Settings on Windows or Code-&gt; Preferences -&gt; Settings on macOS. Search for “</a:t>
            </a:r>
            <a:r>
              <a:rPr lang="en-US" b="1" dirty="0"/>
              <a:t>python formatting provider</a:t>
            </a:r>
            <a:r>
              <a:rPr lang="en-US" dirty="0"/>
              <a:t>” and select black from the dropdown options. Then search for “</a:t>
            </a:r>
            <a:r>
              <a:rPr lang="en-US" b="1" dirty="0"/>
              <a:t>format on save</a:t>
            </a:r>
            <a:r>
              <a:rPr lang="en-US" dirty="0"/>
              <a:t>” and enable “</a:t>
            </a:r>
            <a:r>
              <a:rPr lang="en-US" b="1" dirty="0"/>
              <a:t>Editor: Format on Save</a:t>
            </a:r>
            <a:r>
              <a:rPr lang="en-US" dirty="0"/>
              <a:t>”. Black will now automatically format your code whenever a *.</a:t>
            </a:r>
            <a:r>
              <a:rPr lang="en-US" dirty="0" err="1"/>
              <a:t>py</a:t>
            </a:r>
            <a:r>
              <a:rPr lang="en-US" dirty="0"/>
              <a:t> file is saved.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7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821B-669E-8740-45B5-3B49D183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948690"/>
            <a:ext cx="10515600" cy="563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confirm this is working, use your text editor to create a new file called </a:t>
            </a:r>
            <a:r>
              <a:rPr lang="en-US" b="1" dirty="0"/>
              <a:t>hello.py </a:t>
            </a:r>
            <a:r>
              <a:rPr lang="en-US" dirty="0"/>
              <a:t>and type in the following using single quotes:</a:t>
            </a:r>
          </a:p>
          <a:p>
            <a:pPr marL="0" indent="0">
              <a:buNone/>
            </a:pPr>
            <a:r>
              <a:rPr lang="en-US" dirty="0"/>
              <a:t>print('Hello, World!’)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save, it should be automatically updated to using double quotes which is Black’s default</a:t>
            </a:r>
          </a:p>
          <a:p>
            <a:pPr marL="0" indent="0">
              <a:buNone/>
            </a:pPr>
            <a:r>
              <a:rPr lang="en-US" dirty="0"/>
              <a:t>print("Hello, World!")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everything is working properly.</a:t>
            </a:r>
          </a:p>
        </p:txBody>
      </p:sp>
    </p:spTree>
    <p:extLst>
      <p:ext uri="{BB962C8B-B14F-4D97-AF65-F5344CB8AC3E}">
        <p14:creationId xmlns:p14="http://schemas.microsoft.com/office/powerpoint/2010/main" val="4055130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1B9CA-39AB-B0C1-CBB2-30A54EA6D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72" t="61104" r="35542" b="8716"/>
          <a:stretch/>
        </p:blipFill>
        <p:spPr>
          <a:xfrm>
            <a:off x="1167319" y="517905"/>
            <a:ext cx="10048674" cy="5822189"/>
          </a:xfrm>
        </p:spPr>
      </p:pic>
    </p:spTree>
    <p:extLst>
      <p:ext uri="{BB962C8B-B14F-4D97-AF65-F5344CB8AC3E}">
        <p14:creationId xmlns:p14="http://schemas.microsoft.com/office/powerpoint/2010/main" val="418377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7029-2E06-EA4E-12FE-F570A7AC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DA7F-734A-D700-0768-8E4EC9C14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final step is to install </a:t>
            </a:r>
            <a:r>
              <a:rPr lang="en-US" b="1" dirty="0"/>
              <a:t>Git</a:t>
            </a:r>
            <a:r>
              <a:rPr lang="en-US" dirty="0"/>
              <a:t>, a </a:t>
            </a:r>
            <a:r>
              <a:rPr lang="en-US" b="1" dirty="0"/>
              <a:t>version control system </a:t>
            </a:r>
            <a:r>
              <a:rPr lang="en-US" dirty="0"/>
              <a:t>that is indispensable to modern software development.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Git you can collaborate with other developers, track all your work via commits, and revert to any previous version of your code even if you accidentally delete something important!</a:t>
            </a:r>
          </a:p>
        </p:txBody>
      </p:sp>
    </p:spTree>
    <p:extLst>
      <p:ext uri="{BB962C8B-B14F-4D97-AF65-F5344CB8AC3E}">
        <p14:creationId xmlns:p14="http://schemas.microsoft.com/office/powerpoint/2010/main" val="3690250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87C46-B7CE-0FFB-38B2-E3CFABCB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EA5C-F6A2-762B-CE48-BDE7CC3F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Windows, navigate to the official website at </a:t>
            </a:r>
            <a:r>
              <a:rPr lang="en-US" b="1" dirty="0"/>
              <a:t>https://git-scm.com/ </a:t>
            </a:r>
            <a:r>
              <a:rPr lang="en-US" dirty="0"/>
              <a:t>and click on the “</a:t>
            </a:r>
            <a:r>
              <a:rPr lang="en-US" b="1" dirty="0"/>
              <a:t>Download</a:t>
            </a:r>
            <a:r>
              <a:rPr lang="en-US" dirty="0"/>
              <a:t>” link which should install the proper version for your computer. </a:t>
            </a:r>
          </a:p>
          <a:p>
            <a:pPr marL="0" indent="0">
              <a:buNone/>
            </a:pPr>
            <a:r>
              <a:rPr lang="en-US" dirty="0"/>
              <a:t>Save the file and then open your Downloads folder and double click on the file. This will launch the Git for Windows installer.</a:t>
            </a:r>
          </a:p>
        </p:txBody>
      </p:sp>
    </p:spTree>
    <p:extLst>
      <p:ext uri="{BB962C8B-B14F-4D97-AF65-F5344CB8AC3E}">
        <p14:creationId xmlns:p14="http://schemas.microsoft.com/office/powerpoint/2010/main" val="869954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1508-8F18-83A0-3BF9-C8563289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31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 the “</a:t>
            </a:r>
            <a:r>
              <a:rPr lang="en-US" b="1" dirty="0"/>
              <a:t>Next</a:t>
            </a:r>
            <a:r>
              <a:rPr lang="en-US" dirty="0"/>
              <a:t>” button through most of the early defaults as they are fine and can always be updated later as needed. </a:t>
            </a:r>
          </a:p>
          <a:p>
            <a:pPr marL="0" indent="0">
              <a:buNone/>
            </a:pPr>
            <a:r>
              <a:rPr lang="en-US" dirty="0"/>
              <a:t>There are two exceptions however: under “</a:t>
            </a:r>
            <a:r>
              <a:rPr lang="en-US" b="1" dirty="0"/>
              <a:t>Choosing the default editor used by Git</a:t>
            </a:r>
            <a:r>
              <a:rPr lang="en-US" dirty="0"/>
              <a:t>” select </a:t>
            </a:r>
            <a:r>
              <a:rPr lang="en-US" b="1" dirty="0"/>
              <a:t>VS Code </a:t>
            </a:r>
            <a:r>
              <a:rPr lang="en-US" dirty="0"/>
              <a:t>not </a:t>
            </a:r>
            <a:r>
              <a:rPr lang="en-US" b="1" dirty="0"/>
              <a:t>Vim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And in the section on “</a:t>
            </a:r>
            <a:r>
              <a:rPr lang="en-US" b="1" dirty="0"/>
              <a:t>Adjusting the name of the initial branch in new repositories</a:t>
            </a:r>
            <a:r>
              <a:rPr lang="en-US" dirty="0"/>
              <a:t>” select the option to use “</a:t>
            </a:r>
            <a:r>
              <a:rPr lang="en-US" b="1" dirty="0"/>
              <a:t>main</a:t>
            </a:r>
            <a:r>
              <a:rPr lang="en-US" dirty="0"/>
              <a:t>” as opposed to “</a:t>
            </a:r>
            <a:r>
              <a:rPr lang="en-US" b="1" dirty="0"/>
              <a:t>master</a:t>
            </a:r>
            <a:r>
              <a:rPr lang="en-US" dirty="0"/>
              <a:t>” as the default branch name. </a:t>
            </a:r>
          </a:p>
          <a:p>
            <a:pPr marL="0" indent="0">
              <a:buNone/>
            </a:pPr>
            <a:r>
              <a:rPr lang="en-US" dirty="0"/>
              <a:t>Otherwise the recommended defaults are fine and can always be tweaked later if needed. To confirm Git is installed on Windows, close all current shell windows and then open a new one which will load the changes to our </a:t>
            </a:r>
            <a:r>
              <a:rPr lang="en-US" b="1" dirty="0"/>
              <a:t>PATH</a:t>
            </a:r>
            <a:r>
              <a:rPr lang="en-US" dirty="0"/>
              <a:t> variable. Type in </a:t>
            </a:r>
            <a:r>
              <a:rPr lang="en-US" b="1" dirty="0"/>
              <a:t>git --version </a:t>
            </a:r>
            <a:r>
              <a:rPr lang="en-US" dirty="0"/>
              <a:t>which should show it is installed. </a:t>
            </a:r>
          </a:p>
        </p:txBody>
      </p:sp>
    </p:spTree>
    <p:extLst>
      <p:ext uri="{BB962C8B-B14F-4D97-AF65-F5344CB8AC3E}">
        <p14:creationId xmlns:p14="http://schemas.microsoft.com/office/powerpoint/2010/main" val="445916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AFF2-3F20-5C94-B7B1-9166F8F0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199D-050D-A569-C5EC-F1DA3CBF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macOS, installing Git via </a:t>
            </a:r>
            <a:r>
              <a:rPr lang="en-US" b="1" dirty="0" err="1"/>
              <a:t>Xcode</a:t>
            </a:r>
            <a:r>
              <a:rPr lang="en-US" dirty="0"/>
              <a:t> is currently the easiest option. To check if Git is already installed on your computer, type </a:t>
            </a:r>
            <a:r>
              <a:rPr lang="en-US" b="1" dirty="0"/>
              <a:t>git --version </a:t>
            </a:r>
            <a:r>
              <a:rPr lang="en-US" dirty="0"/>
              <a:t>in a new terminal window.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 not have Git installed, a popup message will ask if you want to install it as part of “</a:t>
            </a:r>
            <a:r>
              <a:rPr lang="en-US" b="1" dirty="0"/>
              <a:t>command line developer tools</a:t>
            </a:r>
            <a:r>
              <a:rPr lang="en-US" dirty="0"/>
              <a:t>.” Select “</a:t>
            </a:r>
            <a:r>
              <a:rPr lang="en-US" b="1" dirty="0"/>
              <a:t>Install</a:t>
            </a:r>
            <a:r>
              <a:rPr lang="en-US" dirty="0"/>
              <a:t>” which will load </a:t>
            </a:r>
            <a:r>
              <a:rPr lang="en-US" b="1" dirty="0" err="1"/>
              <a:t>Xcode</a:t>
            </a:r>
            <a:r>
              <a:rPr lang="en-US" dirty="0"/>
              <a:t> and its </a:t>
            </a:r>
            <a:r>
              <a:rPr lang="en-US" b="1" dirty="0"/>
              <a:t>command line tools package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403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installed?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https://www.python.org/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--version</a:t>
            </a:r>
          </a:p>
          <a:p>
            <a:pPr marL="0" indent="0">
              <a:buNone/>
            </a:pPr>
            <a:r>
              <a:rPr lang="en-US" dirty="0"/>
              <a:t>python3 --version</a:t>
            </a:r>
          </a:p>
          <a:p>
            <a:pPr marL="0" indent="0">
              <a:buNone/>
            </a:pPr>
            <a:r>
              <a:rPr lang="en-US" dirty="0" err="1"/>
              <a:t>py</a:t>
            </a:r>
            <a:r>
              <a:rPr lang="en-US" dirty="0"/>
              <a:t> --version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1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AFF2-3F20-5C94-B7B1-9166F8F0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199D-050D-A569-C5EC-F1DA3CBF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 if you do not see the message for some reason, type</a:t>
            </a:r>
            <a:br>
              <a:rPr lang="en-US" dirty="0"/>
            </a:br>
            <a:r>
              <a:rPr lang="en-US" b="1" dirty="0" err="1"/>
              <a:t>xcode</a:t>
            </a:r>
            <a:r>
              <a:rPr lang="en-US" b="1" dirty="0"/>
              <a:t>-select --install </a:t>
            </a:r>
          </a:p>
          <a:p>
            <a:pPr marL="0" indent="0">
              <a:buNone/>
            </a:pPr>
            <a:r>
              <a:rPr lang="en-US" dirty="0"/>
              <a:t>instead to install </a:t>
            </a:r>
            <a:r>
              <a:rPr lang="en-US" b="1" dirty="0" err="1"/>
              <a:t>Xcode</a:t>
            </a:r>
            <a:r>
              <a:rPr lang="en-US" dirty="0"/>
              <a:t> directly. Be aware that </a:t>
            </a:r>
            <a:r>
              <a:rPr lang="en-US" dirty="0" err="1"/>
              <a:t>Xcode</a:t>
            </a:r>
            <a:r>
              <a:rPr lang="en-US" dirty="0"/>
              <a:t> is a very large package so the initial download </a:t>
            </a:r>
            <a:r>
              <a:rPr lang="en-US" b="1" dirty="0"/>
              <a:t>may take some time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Xcode</a:t>
            </a:r>
            <a:r>
              <a:rPr lang="en-US" dirty="0"/>
              <a:t> is primarily designed for building iOS apps but also includes many developer features need on macOS. Once the download is complete close all existing terminal shells, open a new window, and type in </a:t>
            </a:r>
            <a:r>
              <a:rPr lang="en-US" b="1" dirty="0"/>
              <a:t>git --version </a:t>
            </a:r>
            <a:r>
              <a:rPr lang="en-US" dirty="0"/>
              <a:t>to confirm the install worked</a:t>
            </a:r>
          </a:p>
        </p:txBody>
      </p:sp>
    </p:spTree>
    <p:extLst>
      <p:ext uri="{BB962C8B-B14F-4D97-AF65-F5344CB8AC3E}">
        <p14:creationId xmlns:p14="http://schemas.microsoft.com/office/powerpoint/2010/main" val="1164698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E0FE-E3BB-65BC-4893-FEF0DD0AB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290"/>
            <a:ext cx="10515600" cy="49996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Once Git is installed on your machine we need to do a </a:t>
            </a:r>
            <a:r>
              <a:rPr lang="en-US" b="1" dirty="0"/>
              <a:t>one-time system configuration </a:t>
            </a:r>
            <a:r>
              <a:rPr lang="en-US" dirty="0"/>
              <a:t>by declaring the </a:t>
            </a:r>
            <a:r>
              <a:rPr lang="en-US" b="1" dirty="0"/>
              <a:t>name</a:t>
            </a:r>
            <a:r>
              <a:rPr lang="en-US" dirty="0"/>
              <a:t> and email address associated with all your Git commits. We will also set the default branch name to main. Within the command line shell type the following lines: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git config --global user.name "Your Name"</a:t>
            </a:r>
          </a:p>
          <a:p>
            <a:pPr marL="0" indent="0">
              <a:buNone/>
            </a:pPr>
            <a:r>
              <a:rPr lang="en-US" dirty="0"/>
              <a:t>&gt; git config --global </a:t>
            </a:r>
            <a:r>
              <a:rPr lang="en-US" dirty="0" err="1"/>
              <a:t>user.email</a:t>
            </a:r>
            <a:r>
              <a:rPr lang="en-US" dirty="0"/>
              <a:t> "yourname@email.com"</a:t>
            </a:r>
          </a:p>
          <a:p>
            <a:pPr marL="0" indent="0">
              <a:buNone/>
            </a:pPr>
            <a:r>
              <a:rPr lang="en-US" dirty="0"/>
              <a:t>&gt; git config --global </a:t>
            </a:r>
            <a:r>
              <a:rPr lang="en-US" dirty="0" err="1"/>
              <a:t>init.defaultBranch</a:t>
            </a:r>
            <a:r>
              <a:rPr lang="en-US" dirty="0"/>
              <a:t> main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You can always change these configs later if you desire by retyping the same commands with a new name or email address.</a:t>
            </a:r>
          </a:p>
          <a:p>
            <a:pPr marL="0" indent="0">
              <a:buNone/>
            </a:pPr>
            <a:r>
              <a:rPr lang="en-US" dirty="0"/>
              <a:t>&gt;git config --list</a:t>
            </a:r>
          </a:p>
        </p:txBody>
      </p:sp>
    </p:spTree>
    <p:extLst>
      <p:ext uri="{BB962C8B-B14F-4D97-AF65-F5344CB8AC3E}">
        <p14:creationId xmlns:p14="http://schemas.microsoft.com/office/powerpoint/2010/main" val="1670121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ECF1-1693-2F53-86E1-9F0296A6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previously had git installed – commands to update using Windows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git update-git-for-windows</a:t>
            </a:r>
          </a:p>
          <a:p>
            <a:pPr marL="0" indent="0">
              <a:buNone/>
            </a:pPr>
            <a:r>
              <a:rPr lang="en-US" dirty="0"/>
              <a:t>&gt; git config --global </a:t>
            </a:r>
            <a:r>
              <a:rPr lang="en-US" dirty="0" err="1"/>
              <a:t>core.editor</a:t>
            </a:r>
            <a:r>
              <a:rPr lang="en-US" dirty="0"/>
              <a:t> "code --wait"</a:t>
            </a:r>
          </a:p>
        </p:txBody>
      </p:sp>
    </p:spTree>
    <p:extLst>
      <p:ext uri="{BB962C8B-B14F-4D97-AF65-F5344CB8AC3E}">
        <p14:creationId xmlns:p14="http://schemas.microsoft.com/office/powerpoint/2010/main" val="3235762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Material in these slides was taken from </a:t>
            </a:r>
            <a:r>
              <a:rPr lang="en-US" b="1" dirty="0"/>
              <a:t>DJANGO for Beginners </a:t>
            </a:r>
            <a:r>
              <a:rPr lang="en-US" dirty="0"/>
              <a:t>– William S. Vincent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2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Virtual environments </a:t>
            </a:r>
            <a:r>
              <a:rPr lang="en-US" dirty="0"/>
              <a:t>are an indispensable part of Python programming. They are an </a:t>
            </a:r>
            <a:r>
              <a:rPr lang="en-US" b="1" dirty="0"/>
              <a:t>isolated container containing all the software dependencies for a given project.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important because by default software like Python and Django is installed in the same directory. This causes a problem when you want to work on multiple projects on the same computer.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6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6278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if </a:t>
            </a:r>
            <a:r>
              <a:rPr lang="en-US" dirty="0" err="1"/>
              <a:t>ProjectA</a:t>
            </a:r>
            <a:r>
              <a:rPr lang="en-US" dirty="0"/>
              <a:t> uses Django 3.0 but </a:t>
            </a:r>
            <a:r>
              <a:rPr lang="en-US" dirty="0" err="1"/>
              <a:t>ProjectB</a:t>
            </a:r>
            <a:r>
              <a:rPr lang="en-US" dirty="0"/>
              <a:t> from last year is still on Django 1.11?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virtual environments this becomes very difficult; with virtual environments it’s no problem at all.  There are many areas of software development that are hotly debated, but using virtual environments for Python development is not one.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Virtual environments allow you to create and manage separate environments for each Python project on the same computer.  You should use a dedicated virtual environment for each new Python and Django project.</a:t>
            </a:r>
          </a:p>
        </p:txBody>
      </p:sp>
    </p:spTree>
    <p:extLst>
      <p:ext uri="{BB962C8B-B14F-4D97-AF65-F5344CB8AC3E}">
        <p14:creationId xmlns:p14="http://schemas.microsoft.com/office/powerpoint/2010/main" val="4968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venv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several ways to implement virtual environments but the simplest is with the </a:t>
            </a:r>
            <a:r>
              <a:rPr lang="en-US" b="1" dirty="0" err="1"/>
              <a:t>venv</a:t>
            </a:r>
            <a:r>
              <a:rPr lang="en-US" dirty="0"/>
              <a:t> module already installed as part of the Python 3 standard library.</a:t>
            </a:r>
          </a:p>
        </p:txBody>
      </p:sp>
    </p:spTree>
    <p:extLst>
      <p:ext uri="{BB962C8B-B14F-4D97-AF65-F5344CB8AC3E}">
        <p14:creationId xmlns:p14="http://schemas.microsoft.com/office/powerpoint/2010/main" val="595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E2B9D1-C7D2-2B62-EADC-CAFF91283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21" t="46667" r="48593" b="40808"/>
          <a:stretch/>
        </p:blipFill>
        <p:spPr>
          <a:xfrm>
            <a:off x="670941" y="928255"/>
            <a:ext cx="9913931" cy="39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6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3D73DA-6552-4A52-EC8A-7B29117B4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07" t="19969" r="36620" b="54769"/>
          <a:stretch/>
        </p:blipFill>
        <p:spPr>
          <a:xfrm>
            <a:off x="806450" y="1079771"/>
            <a:ext cx="10374329" cy="5233480"/>
          </a:xfrm>
        </p:spPr>
      </p:pic>
    </p:spTree>
    <p:extLst>
      <p:ext uri="{BB962C8B-B14F-4D97-AF65-F5344CB8AC3E}">
        <p14:creationId xmlns:p14="http://schemas.microsoft.com/office/powerpoint/2010/main" val="349014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1311-FD68-FD91-B0B8-0C866CC3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created, a virtual environment must be </a:t>
            </a:r>
            <a:r>
              <a:rPr lang="en-US" b="1" dirty="0"/>
              <a:t>activated</a:t>
            </a:r>
            <a:r>
              <a:rPr lang="en-US" dirty="0"/>
              <a:t>.  On Windows an Execution Policy must be set to enable running scripts. This is a safety precaution. The Python docs recommend allowing scripts for the </a:t>
            </a:r>
            <a:r>
              <a:rPr lang="en-US" dirty="0" err="1"/>
              <a:t>CurrentUser</a:t>
            </a:r>
            <a:r>
              <a:rPr lang="en-US" dirty="0"/>
              <a:t> only, which is what we will do.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macOS there are no similar restrictions on scripts so it is possible to directly run source .</a:t>
            </a:r>
            <a:r>
              <a:rPr lang="en-US" dirty="0" err="1"/>
              <a:t>venv</a:t>
            </a:r>
            <a:r>
              <a:rPr lang="en-US" dirty="0"/>
              <a:t>/bin/activate.</a:t>
            </a:r>
          </a:p>
        </p:txBody>
      </p:sp>
    </p:spTree>
    <p:extLst>
      <p:ext uri="{BB962C8B-B14F-4D97-AF65-F5344CB8AC3E}">
        <p14:creationId xmlns:p14="http://schemas.microsoft.com/office/powerpoint/2010/main" val="77632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1268</Words>
  <Application>Microsoft Office PowerPoint</Application>
  <PresentationFormat>Widescreen</PresentationFormat>
  <Paragraphs>85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Django for Beginners Chapter 1:  Initial Setup</vt:lpstr>
      <vt:lpstr>PowerPoint Presentation</vt:lpstr>
      <vt:lpstr>Python installed?</vt:lpstr>
      <vt:lpstr>Virtual Environments</vt:lpstr>
      <vt:lpstr>Virtual Environments</vt:lpstr>
      <vt:lpstr>venv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Django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</vt:lpstr>
      <vt:lpstr>Editor</vt:lpstr>
      <vt:lpstr>PowerPoint Presentation</vt:lpstr>
      <vt:lpstr>PowerPoint Presentation</vt:lpstr>
      <vt:lpstr>PowerPoint Presentation</vt:lpstr>
      <vt:lpstr>PowerPoint Presentation</vt:lpstr>
      <vt:lpstr>Git</vt:lpstr>
      <vt:lpstr>Windows</vt:lpstr>
      <vt:lpstr>PowerPoint Presentation</vt:lpstr>
      <vt:lpstr>mac</vt:lpstr>
      <vt:lpstr>mac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Duce, Patricia</dc:creator>
  <cp:lastModifiedBy>Duce, Patricia</cp:lastModifiedBy>
  <cp:revision>11</cp:revision>
  <dcterms:created xsi:type="dcterms:W3CDTF">2020-08-24T00:00:34Z</dcterms:created>
  <dcterms:modified xsi:type="dcterms:W3CDTF">2024-08-12T02:06:23Z</dcterms:modified>
</cp:coreProperties>
</file>