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10" d="100"/>
          <a:sy n="310" d="100"/>
        </p:scale>
        <p:origin x="-9472" y="-7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0A426-1FEB-444C-845E-B1802E68E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3E129-79EF-40B8-B318-43C4EBA26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01B92-1E04-410E-9488-02FC5CA74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28C0-DFAA-4713-92F2-A73FF9D1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D4238-924C-4E85-AAD2-16863502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F53E-B8FC-46BF-BB49-4872AEFA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D96E-81C5-4332-88B4-8CCF4CD1B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B85BF-0FAE-4803-8060-FC138F4A7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D8C15-CDE9-454D-A276-FF9844D22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E130B-57D2-4531-AE5F-0D854090D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11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6BF8E6-4941-44BF-8050-E6F2D1E12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80144-4044-4EF8-9714-2B9DE5DF3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03C3F-CA1B-4DFC-8687-D8DDC72A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5CB90-E031-427C-B7B8-FFCF4BCD0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EB2BA-59B9-49A2-9B20-54E008F3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8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6B8D5-3485-4D14-9B42-DB0D023E7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1E988-B287-4F93-8214-FD2F66B84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43DAE-9318-4070-83A4-B5390A60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DA4A7-B721-481A-A2CD-1437E64E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429BF-AF10-4143-BC60-A6F03602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9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FCF1-7838-4D7A-B6F2-DBA355030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CC662-D52D-4AFE-8AD0-9D79A55F0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6FEB-391D-4DB2-873F-DB4B0C82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1AC50-5E6D-494A-A87A-ED423C094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CAA3F2-7C5C-4B98-9F34-BB96B3EC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6D86D-064E-44A2-BCB5-722A8BE04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E31BF-CB50-4380-831F-55A51B77C8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E2D90C-17EA-41F6-89FE-B5290CE06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352A4-2D36-4BBB-AA62-8E5832554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EF189-FC30-4A34-BB6F-A8E4BD2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9B786-FF1C-4B29-B25A-C70C387D0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67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2219-A0B5-4BBA-BD63-A4DC20442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587B70-4EFA-47E2-B7E9-599BEFA19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45A2B-9D6B-4DD9-941D-979A6110D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93D932-0495-46E9-AF85-8EC53318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721C1-7D07-48F0-A702-328376955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4260C4-9D3C-46D6-A1EA-BC1CE103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8048AE-DD5C-45EB-AFDE-C5D258B90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5BD8FE-CE37-4F36-9E92-C7EE6928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28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DE7DF-D7F1-4B9D-B558-8E1239308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99FF83-D131-471F-BCA6-6E42A006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EF6A0-C975-44C8-9061-D5EEA16F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B7761-7954-4AF3-B6BF-059C5B3E4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68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502A29-58F8-494B-91C6-68ABE6A2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D9578-70BB-4A83-BF5A-F01BE03A6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06F52-4157-4D14-A3D4-C999604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86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B2693-7913-4524-A2C9-786358C8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7D437-42BA-4B41-A002-E386A59BD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40AF2C-5551-4041-9EE8-3C55755AF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42F2-FFA0-42A2-B339-C36C8665D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F7519-3DD5-48DF-8E1B-6A30DEC45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C482B-E9D5-479C-92B3-6D104CDA7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428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4907-A644-4263-9F23-58343035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C20B40-F776-4D52-8450-33FE2A0FCC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7816BD-BA8E-4741-9B09-D6B898D67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107F2-E57C-48BA-8E23-6C039852F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03856-E03B-4E50-AFDE-78BA3C658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CB458-1C89-4C46-AACE-0E5C2B824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9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EDC4A-F390-4DAE-A756-655672D0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44752-A09F-415D-A7F3-154215DC5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CB3C3-9707-4E3A-933D-A1E1EF24BE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ACC33-77BC-4A5F-BE61-D07E0FA243B3}" type="datetimeFigureOut">
              <a:rPr lang="en-US" smtClean="0"/>
              <a:t>9/17/2021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40F133-9DF6-431A-B9B8-D9889D7DF0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75807-6D5E-4601-8A24-1ADA5BF28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D771B-F657-4C23-B89D-F4ED553FB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9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5B6F21-E400-4B45-91B1-36732BFC7A4A}"/>
              </a:ext>
            </a:extLst>
          </p:cNvPr>
          <p:cNvSpPr txBox="1"/>
          <p:nvPr/>
        </p:nvSpPr>
        <p:spPr>
          <a:xfrm>
            <a:off x="1185193" y="1005559"/>
            <a:ext cx="1714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Steward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00C946-41A3-4045-9289-58C0E601249A}"/>
              </a:ext>
            </a:extLst>
          </p:cNvPr>
          <p:cNvSpPr txBox="1"/>
          <p:nvPr/>
        </p:nvSpPr>
        <p:spPr>
          <a:xfrm>
            <a:off x="2721428" y="1012371"/>
            <a:ext cx="13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Maker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30C09-45AD-4E3F-9FAE-47AD0F14BE76}"/>
              </a:ext>
            </a:extLst>
          </p:cNvPr>
          <p:cNvSpPr txBox="1"/>
          <p:nvPr/>
        </p:nvSpPr>
        <p:spPr>
          <a:xfrm>
            <a:off x="3073875" y="1349440"/>
            <a:ext cx="90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.com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698E37A-72B2-48CB-A2C6-F5FCBD2BBA9E}"/>
              </a:ext>
            </a:extLst>
          </p:cNvPr>
          <p:cNvSpPr/>
          <p:nvPr/>
        </p:nvSpPr>
        <p:spPr>
          <a:xfrm>
            <a:off x="0" y="3178629"/>
            <a:ext cx="12192000" cy="36793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A018B0-F0BF-4413-9CEB-850BBD04B530}"/>
              </a:ext>
            </a:extLst>
          </p:cNvPr>
          <p:cNvSpPr txBox="1"/>
          <p:nvPr/>
        </p:nvSpPr>
        <p:spPr>
          <a:xfrm>
            <a:off x="4918993" y="1005559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Steward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36141A-CF6D-43E3-ABD0-D37BD2D287CF}"/>
              </a:ext>
            </a:extLst>
          </p:cNvPr>
          <p:cNvSpPr txBox="1"/>
          <p:nvPr/>
        </p:nvSpPr>
        <p:spPr>
          <a:xfrm>
            <a:off x="6498772" y="1012371"/>
            <a:ext cx="13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Maker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4639CF-0194-441B-A6CC-1CEC51261423}"/>
              </a:ext>
            </a:extLst>
          </p:cNvPr>
          <p:cNvSpPr txBox="1"/>
          <p:nvPr/>
        </p:nvSpPr>
        <p:spPr>
          <a:xfrm>
            <a:off x="6851219" y="1349440"/>
            <a:ext cx="90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</a:rPr>
              <a:t>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52A553-33F1-4650-A622-19A48CBB83E5}"/>
              </a:ext>
            </a:extLst>
          </p:cNvPr>
          <p:cNvSpPr txBox="1"/>
          <p:nvPr/>
        </p:nvSpPr>
        <p:spPr>
          <a:xfrm>
            <a:off x="8456124" y="1005559"/>
            <a:ext cx="18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Steward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A31988-4E14-4553-BF14-150692568616}"/>
              </a:ext>
            </a:extLst>
          </p:cNvPr>
          <p:cNvSpPr txBox="1"/>
          <p:nvPr/>
        </p:nvSpPr>
        <p:spPr>
          <a:xfrm>
            <a:off x="10112104" y="1012371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C54138-8A5A-4BC4-9947-6F3CAFAC8478}"/>
              </a:ext>
            </a:extLst>
          </p:cNvPr>
          <p:cNvSpPr txBox="1"/>
          <p:nvPr/>
        </p:nvSpPr>
        <p:spPr>
          <a:xfrm>
            <a:off x="10464551" y="1349440"/>
            <a:ext cx="9637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9A9432-85A9-44F9-9BAE-B973E07223A3}"/>
              </a:ext>
            </a:extLst>
          </p:cNvPr>
          <p:cNvSpPr txBox="1"/>
          <p:nvPr/>
        </p:nvSpPr>
        <p:spPr>
          <a:xfrm>
            <a:off x="4918993" y="1871324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Steward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1225E2-A4BE-409A-B3F7-BD3DAF85B41E}"/>
              </a:ext>
            </a:extLst>
          </p:cNvPr>
          <p:cNvSpPr txBox="1"/>
          <p:nvPr/>
        </p:nvSpPr>
        <p:spPr>
          <a:xfrm>
            <a:off x="6379028" y="1867250"/>
            <a:ext cx="13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Abadi" panose="020B0604020104020204" pitchFamily="34" charset="0"/>
              </a:rPr>
              <a:t>Maker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F01FE8-A93C-4E3E-A19A-277D7C60188E}"/>
              </a:ext>
            </a:extLst>
          </p:cNvPr>
          <p:cNvSpPr txBox="1"/>
          <p:nvPr/>
        </p:nvSpPr>
        <p:spPr>
          <a:xfrm>
            <a:off x="6742361" y="2204319"/>
            <a:ext cx="90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  <a:latin typeface="Abadi" panose="020B0604020104020204" pitchFamily="34" charset="0"/>
              </a:rPr>
              <a:t>.com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935F78-6D4F-422D-99F5-85783DFE461D}"/>
              </a:ext>
            </a:extLst>
          </p:cNvPr>
          <p:cNvSpPr txBox="1"/>
          <p:nvPr/>
        </p:nvSpPr>
        <p:spPr>
          <a:xfrm>
            <a:off x="4973422" y="4205958"/>
            <a:ext cx="1776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  <a:latin typeface="Abadi" panose="020B0604020104020204" pitchFamily="34" charset="0"/>
              </a:rPr>
              <a:t>Steward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15BA1-87EB-4339-99DE-5DF5CB0E8855}"/>
              </a:ext>
            </a:extLst>
          </p:cNvPr>
          <p:cNvSpPr txBox="1"/>
          <p:nvPr/>
        </p:nvSpPr>
        <p:spPr>
          <a:xfrm>
            <a:off x="6553201" y="4212770"/>
            <a:ext cx="1384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badi" panose="020B0604020104020204" pitchFamily="34" charset="0"/>
              </a:rPr>
              <a:t>Maker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8D065F2-3EC5-4B44-B9CD-0C92AE5CA0CB}"/>
              </a:ext>
            </a:extLst>
          </p:cNvPr>
          <p:cNvSpPr txBox="1"/>
          <p:nvPr/>
        </p:nvSpPr>
        <p:spPr>
          <a:xfrm>
            <a:off x="6905648" y="4549839"/>
            <a:ext cx="901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  <a:latin typeface="Abadi" panose="020B0604020104020204" pitchFamily="34" charset="0"/>
              </a:rPr>
              <a:t>.com</a:t>
            </a:r>
          </a:p>
        </p:txBody>
      </p:sp>
    </p:spTree>
    <p:extLst>
      <p:ext uri="{BB962C8B-B14F-4D97-AF65-F5344CB8AC3E}">
        <p14:creationId xmlns:p14="http://schemas.microsoft.com/office/powerpoint/2010/main" val="1937576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Abadi</vt:lpstr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Ted Tyree</dc:creator>
  <cp:lastModifiedBy>Ted Tyree</cp:lastModifiedBy>
  <cp:revision>1</cp:revision>
  <dcterms:created xsi:type="dcterms:W3CDTF">2021-09-17T14:09:54Z</dcterms:created>
  <dcterms:modified xsi:type="dcterms:W3CDTF">2021-09-17T14:17:54Z</dcterms:modified>
</cp:coreProperties>
</file>