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57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8C902-F4EF-4AC6-BC58-243DC3CBA1A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72269-A4E0-4D83-9E59-C2057F5D1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72269-A4E0-4D83-9E59-C2057F5D12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eact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cebook/react/blob/master/LICENS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du.com.vn/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d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#01#</a:t>
            </a:r>
            <a:r>
              <a:rPr lang="en-US" sz="48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Introduce about ReactJS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6909" y="4230255"/>
            <a:ext cx="50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Trainer: Bach Ngoc Toan – TEDU.COM.VN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54CF-4006-F344-A3F8-70EA9DFF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Prerequisition and </a:t>
            </a:r>
            <a:r>
              <a:rPr lang="en-US" smtClean="0"/>
              <a:t>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E81F-A1F2-6945-B141-E638564F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Prerequisition:</a:t>
            </a:r>
          </a:p>
          <a:p>
            <a:pPr lvl="1"/>
            <a:r>
              <a:rPr lang="en-US"/>
              <a:t>Javascript basic</a:t>
            </a:r>
          </a:p>
          <a:p>
            <a:r>
              <a:rPr lang="en-US"/>
              <a:t>Goal</a:t>
            </a:r>
          </a:p>
          <a:p>
            <a:pPr lvl="1"/>
            <a:r>
              <a:rPr lang="en-US"/>
              <a:t>Basic knowledge about ReactJS</a:t>
            </a:r>
          </a:p>
          <a:p>
            <a:pPr lvl="1"/>
            <a:r>
              <a:rPr lang="en-US"/>
              <a:t>Understand how to use ReactJS</a:t>
            </a:r>
          </a:p>
          <a:p>
            <a:pPr lvl="1"/>
            <a:r>
              <a:rPr lang="en-US"/>
              <a:t>Create basic for future courses.</a:t>
            </a:r>
          </a:p>
        </p:txBody>
      </p:sp>
    </p:spTree>
    <p:extLst>
      <p:ext uri="{BB962C8B-B14F-4D97-AF65-F5344CB8AC3E}">
        <p14:creationId xmlns:p14="http://schemas.microsoft.com/office/powerpoint/2010/main" val="13417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43F8-B287-E945-B668-1A2C84FE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50ED-BDFB-7341-9F01-011A6A44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React is a Javascript library for building User Interfaces</a:t>
            </a:r>
          </a:p>
          <a:p>
            <a:r>
              <a:rPr lang="en-US"/>
              <a:t>Home page: </a:t>
            </a:r>
            <a:r>
              <a:rPr lang="en-US">
                <a:hlinkClick r:id="rId2"/>
              </a:rPr>
              <a:t>https://reactjs.org/</a:t>
            </a:r>
            <a:endParaRPr lang="en-US"/>
          </a:p>
          <a:p>
            <a:r>
              <a:rPr lang="en-US"/>
              <a:t>Current version: 16.13.1</a:t>
            </a:r>
          </a:p>
          <a:p>
            <a:r>
              <a:rPr lang="en-US"/>
              <a:t>Github: </a:t>
            </a:r>
            <a:r>
              <a:rPr lang="en-US">
                <a:hlinkClick r:id="rId3"/>
              </a:rPr>
              <a:t>https://github.com/facebook/react/</a:t>
            </a:r>
            <a:endParaRPr lang="en-US"/>
          </a:p>
          <a:p>
            <a:r>
              <a:rPr lang="en-US"/>
              <a:t>MIT Lisence: </a:t>
            </a:r>
            <a:r>
              <a:rPr lang="en-US">
                <a:hlinkClick r:id="rId4"/>
              </a:rPr>
              <a:t>https://github.com/facebook/react/blob/master/LICENSE</a:t>
            </a:r>
            <a:endParaRPr lang="en-US"/>
          </a:p>
          <a:p>
            <a:r>
              <a:rPr lang="en-US"/>
              <a:t>Initial release: May 29, 2013</a:t>
            </a:r>
          </a:p>
          <a:p>
            <a:r>
              <a:rPr lang="en-US"/>
              <a:t>Developers: Facebook and community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4BD7-3165-D540-8435-569231EF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58973-5BDA-8E49-B7DB-C671859EA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03" y="1553666"/>
            <a:ext cx="8473194" cy="4766172"/>
          </a:xfrm>
        </p:spPr>
      </p:pic>
    </p:spTree>
    <p:extLst>
      <p:ext uri="{BB962C8B-B14F-4D97-AF65-F5344CB8AC3E}">
        <p14:creationId xmlns:p14="http://schemas.microsoft.com/office/powerpoint/2010/main" val="43884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EB2F-EB21-DD4B-966E-96DF35A2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SPA in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7CF1-1DFC-5547-B543-724AE9EF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https://reactjs.org/</a:t>
            </a:r>
            <a:endParaRPr lang="en-US"/>
          </a:p>
          <a:p>
            <a:r>
              <a:rPr lang="en-US">
                <a:hlinkClick r:id="rId3"/>
              </a:rPr>
              <a:t>https://tedu.com.vn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76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4FD3-8600-0844-BA34-32710632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7E06-B2FE-8F43-8E2A-19F1C4AD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</a:t>
            </a:r>
            <a:r>
              <a:rPr lang="en-US" smtClean="0"/>
              <a:t>Code (</a:t>
            </a:r>
            <a:r>
              <a:rPr lang="en-US">
                <a:hlinkClick r:id="rId2"/>
              </a:rPr>
              <a:t>https://code.visualstudio.com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)</a:t>
            </a:r>
            <a:endParaRPr lang="en-US"/>
          </a:p>
          <a:p>
            <a:r>
              <a:rPr lang="en-US">
                <a:hlinkClick r:id="rId3"/>
              </a:rPr>
              <a:t>https://codepend.io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21EC-5397-3D46-9062-74C9566C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should we choose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146F-40EA-7F43-BEBF-5ED6C2EB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UI State become difficult to handle with Vanilla Javascript</a:t>
            </a:r>
          </a:p>
          <a:p>
            <a:r>
              <a:rPr lang="en-US"/>
              <a:t>Focus on Business logic, not on preventing your App from exploding.</a:t>
            </a:r>
          </a:p>
          <a:p>
            <a:r>
              <a:rPr lang="en-US"/>
              <a:t>Huge Ecosystem, Active community and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208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3F55-347F-E141-8111-9130FB31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Alternatives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265F4-3238-5E46-B7C1-E017BDB2A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50" t="27054" r="42626" b="47775"/>
          <a:stretch/>
        </p:blipFill>
        <p:spPr>
          <a:xfrm>
            <a:off x="1500188" y="2100262"/>
            <a:ext cx="7909892" cy="2657475"/>
          </a:xfrm>
        </p:spPr>
      </p:pic>
    </p:spTree>
    <p:extLst>
      <p:ext uri="{BB962C8B-B14F-4D97-AF65-F5344CB8AC3E}">
        <p14:creationId xmlns:p14="http://schemas.microsoft.com/office/powerpoint/2010/main" val="126617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0044-DFA6-BC4B-9EB4-2B21FFDA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SPA and Multi Page Application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FD2965AD-DA92-764D-92AE-4780BF4B6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35" t="26341" r="35361" b="32944"/>
          <a:stretch/>
        </p:blipFill>
        <p:spPr>
          <a:xfrm>
            <a:off x="1657349" y="1828799"/>
            <a:ext cx="9267399" cy="4271964"/>
          </a:xfrm>
        </p:spPr>
      </p:pic>
    </p:spTree>
    <p:extLst>
      <p:ext uri="{BB962C8B-B14F-4D97-AF65-F5344CB8AC3E}">
        <p14:creationId xmlns:p14="http://schemas.microsoft.com/office/powerpoint/2010/main" val="330944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152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PowerPoint Presentation</vt:lpstr>
      <vt:lpstr>Prerequisition and Goals</vt:lpstr>
      <vt:lpstr>What is ReactJS?</vt:lpstr>
      <vt:lpstr>Component</vt:lpstr>
      <vt:lpstr>Example SPA in real world</vt:lpstr>
      <vt:lpstr>Editors</vt:lpstr>
      <vt:lpstr>Why should we choose React?</vt:lpstr>
      <vt:lpstr>React Alternatives</vt:lpstr>
      <vt:lpstr>Difference between SPA and Multi Page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18</cp:revision>
  <dcterms:created xsi:type="dcterms:W3CDTF">2020-08-20T14:30:31Z</dcterms:created>
  <dcterms:modified xsi:type="dcterms:W3CDTF">2020-08-21T15:47:09Z</dcterms:modified>
</cp:coreProperties>
</file>