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lice" TargetMode="External"/><Relationship Id="rId3" Type="http://schemas.openxmlformats.org/officeDocument/2006/relationships/hyperlink" Target="https://developer.mozilla.org/en-US/docs/Web/JavaScript/Reference/Global_Objects/Array/find" TargetMode="External"/><Relationship Id="rId7" Type="http://schemas.openxmlformats.org/officeDocument/2006/relationships/hyperlink" Target="https://developer.mozilla.org/en-US/docs/Web/JavaScript/Reference/Global_Objects/Array/concat?v=b" TargetMode="External"/><Relationship Id="rId2" Type="http://schemas.openxmlformats.org/officeDocument/2006/relationships/hyperlink" Target="https://developer.mozilla.org/en-US/docs/Web/JavaScript/Reference/Global_Objects/Array/m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/Reference/Global_Objects/Array/Reduce?v=b" TargetMode="External"/><Relationship Id="rId5" Type="http://schemas.openxmlformats.org/officeDocument/2006/relationships/hyperlink" Target="https://developer.mozilla.org/en-US/docs/Web/JavaScript/Reference/Global_Objects/Array/filter" TargetMode="External"/><Relationship Id="rId4" Type="http://schemas.openxmlformats.org/officeDocument/2006/relationships/hyperlink" Target="https://developer.mozilla.org/en-US/docs/Web/JavaScript/Reference/Global_Objects/Array/findIndex" TargetMode="External"/><Relationship Id="rId9" Type="http://schemas.openxmlformats.org/officeDocument/2006/relationships/hyperlink" Target="https://developer.mozilla.org/en-US/docs/Web/JavaScript/Reference/Global_Objects/Array/spl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#11#</a:t>
            </a:r>
            <a: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Array functions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really next-gen JavaScript, but also important: JavaScript array functions like map() , filter() , reduce()  </a:t>
            </a:r>
            <a:r>
              <a:rPr lang="en-US"/>
              <a:t>etc</a:t>
            </a:r>
            <a:r>
              <a:rPr lang="en-US" smtClean="0"/>
              <a:t>.</a:t>
            </a:r>
          </a:p>
          <a:p>
            <a:r>
              <a:rPr lang="en-US" smtClean="0"/>
              <a:t>Reference:</a:t>
            </a:r>
          </a:p>
          <a:p>
            <a:pPr lvl="1"/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developer.mozilla.org/en-US/docs/Web/JavaScript/Reference/Global_Objects/Array</a:t>
            </a:r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array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map</a:t>
            </a:r>
            <a:r>
              <a:rPr lang="en-US"/>
              <a:t>()  =&gt;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developer.mozilla.org/en-US/docs/Web/JavaScript/Reference/Global_Objects/Array/map</a:t>
            </a:r>
            <a:r>
              <a:rPr lang="en-US" smtClean="0"/>
              <a:t> </a:t>
            </a:r>
            <a:endParaRPr lang="en-US"/>
          </a:p>
          <a:p>
            <a:r>
              <a:rPr lang="en-US"/>
              <a:t>find()  =&gt; </a:t>
            </a:r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developer.mozilla.org/en-US/docs/Web/JavaScript/Reference/Global_Objects/Array/find</a:t>
            </a:r>
            <a:r>
              <a:rPr lang="en-US" smtClean="0"/>
              <a:t> </a:t>
            </a:r>
            <a:endParaRPr lang="en-US"/>
          </a:p>
          <a:p>
            <a:r>
              <a:rPr lang="en-US"/>
              <a:t>findIndex()  =&gt; </a:t>
            </a:r>
            <a:r>
              <a:rPr lang="en-US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developer.mozilla.org/en-US/docs/Web/JavaScript/Reference/Global_Objects/Array/findIndex</a:t>
            </a:r>
            <a:r>
              <a:rPr lang="en-US" smtClean="0"/>
              <a:t> </a:t>
            </a:r>
            <a:endParaRPr lang="en-US"/>
          </a:p>
          <a:p>
            <a:r>
              <a:rPr lang="en-US"/>
              <a:t>filter()  =&gt; </a:t>
            </a:r>
            <a:r>
              <a:rPr lang="en-US">
                <a:hlinkClick r:id="rId5"/>
              </a:rPr>
              <a:t>https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developer.mozilla.org/en-US/docs/Web/JavaScript/Reference/Global_Objects/Array/filter</a:t>
            </a:r>
            <a:r>
              <a:rPr lang="en-US" smtClean="0"/>
              <a:t> </a:t>
            </a:r>
            <a:endParaRPr lang="en-US"/>
          </a:p>
          <a:p>
            <a:r>
              <a:rPr lang="en-US"/>
              <a:t>reduce()  =&gt; </a:t>
            </a:r>
            <a:r>
              <a:rPr lang="en-US">
                <a:hlinkClick r:id="rId6"/>
              </a:rPr>
              <a:t>https</a:t>
            </a:r>
            <a:r>
              <a:rPr lang="en-US">
                <a:hlinkClick r:id="rId6"/>
              </a:rPr>
              <a:t>://</a:t>
            </a:r>
            <a:r>
              <a:rPr lang="en-US" smtClean="0">
                <a:hlinkClick r:id="rId6"/>
              </a:rPr>
              <a:t>developer.mozilla.org/en-US/docs/Web/JavaScript/Reference/Global_Objects/Array/Reduce?v=b</a:t>
            </a:r>
            <a:r>
              <a:rPr lang="en-US" smtClean="0"/>
              <a:t> </a:t>
            </a:r>
            <a:endParaRPr lang="en-US"/>
          </a:p>
          <a:p>
            <a:r>
              <a:rPr lang="en-US"/>
              <a:t>concat()  =&gt; </a:t>
            </a:r>
            <a:r>
              <a:rPr lang="en-US">
                <a:hlinkClick r:id="rId7"/>
              </a:rPr>
              <a:t>https</a:t>
            </a:r>
            <a:r>
              <a:rPr lang="en-US">
                <a:hlinkClick r:id="rId7"/>
              </a:rPr>
              <a:t>://</a:t>
            </a:r>
            <a:r>
              <a:rPr lang="en-US" smtClean="0">
                <a:hlinkClick r:id="rId7"/>
              </a:rPr>
              <a:t>developer.mozilla.org/en-US/docs/Web/JavaScript/Reference/Global_Objects/Array/concat?v=b</a:t>
            </a:r>
            <a:r>
              <a:rPr lang="en-US" smtClean="0"/>
              <a:t> </a:t>
            </a:r>
            <a:endParaRPr lang="en-US"/>
          </a:p>
          <a:p>
            <a:r>
              <a:rPr lang="en-US"/>
              <a:t>slice()  =&gt; </a:t>
            </a:r>
            <a:r>
              <a:rPr lang="en-US">
                <a:hlinkClick r:id="rId8"/>
              </a:rPr>
              <a:t>https</a:t>
            </a:r>
            <a:r>
              <a:rPr lang="en-US">
                <a:hlinkClick r:id="rId8"/>
              </a:rPr>
              <a:t>://</a:t>
            </a:r>
            <a:r>
              <a:rPr lang="en-US" smtClean="0">
                <a:hlinkClick r:id="rId8"/>
              </a:rPr>
              <a:t>developer.mozilla.org/en-US/docs/Web/JavaScript/Reference/Global_Objects/Array/slice</a:t>
            </a:r>
            <a:r>
              <a:rPr lang="en-US" smtClean="0"/>
              <a:t> </a:t>
            </a:r>
            <a:endParaRPr lang="en-US"/>
          </a:p>
          <a:p>
            <a:r>
              <a:rPr lang="en-US"/>
              <a:t>splice()  =&gt; </a:t>
            </a:r>
            <a:r>
              <a:rPr lang="en-US">
                <a:hlinkClick r:id="rId9"/>
              </a:rPr>
              <a:t>https</a:t>
            </a:r>
            <a:r>
              <a:rPr lang="en-US">
                <a:hlinkClick r:id="rId9"/>
              </a:rPr>
              <a:t>://</a:t>
            </a:r>
            <a:r>
              <a:rPr lang="en-US" smtClean="0">
                <a:hlinkClick r:id="rId9"/>
              </a:rPr>
              <a:t>developer.mozilla.org/en-US/docs/Web/JavaScript/Reference/Global_Objects/Array/splice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PowerPoint Presentation</vt:lpstr>
      <vt:lpstr>Array functions</vt:lpstr>
      <vt:lpstr>List array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40</cp:revision>
  <dcterms:created xsi:type="dcterms:W3CDTF">2020-08-20T14:30:31Z</dcterms:created>
  <dcterms:modified xsi:type="dcterms:W3CDTF">2020-08-22T07:13:26Z</dcterms:modified>
</cp:coreProperties>
</file>