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#12#</a:t>
            </a:r>
            <a: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 work flow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workflow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47" y="1542473"/>
            <a:ext cx="8756906" cy="4562097"/>
          </a:xfrm>
        </p:spPr>
      </p:pic>
    </p:spTree>
    <p:extLst>
      <p:ext uri="{BB962C8B-B14F-4D97-AF65-F5344CB8AC3E}">
        <p14:creationId xmlns:p14="http://schemas.microsoft.com/office/powerpoint/2010/main" val="39060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Build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42</cp:revision>
  <dcterms:created xsi:type="dcterms:W3CDTF">2020-08-20T14:30:31Z</dcterms:created>
  <dcterms:modified xsi:type="dcterms:W3CDTF">2020-08-22T07:33:06Z</dcterms:modified>
</cp:coreProperties>
</file>