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state-and-lifecycle.html" TargetMode="External"/><Relationship Id="rId2" Type="http://schemas.openxmlformats.org/officeDocument/2006/relationships/hyperlink" Target="https://reactjs.org/docs/components-and-pro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#19#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Props and State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 &amp;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props  and state  are CORE concepts of React. </a:t>
            </a:r>
            <a:endParaRPr lang="en-US" smtClean="0"/>
          </a:p>
          <a:p>
            <a:r>
              <a:rPr lang="en-US" smtClean="0"/>
              <a:t>Actually</a:t>
            </a:r>
            <a:r>
              <a:rPr lang="en-US"/>
              <a:t>, only changes in props  and/ or state  trigger React to re-render your components and potentially update the DOM in the </a:t>
            </a:r>
            <a:r>
              <a:rPr lang="en-US" smtClean="0"/>
              <a:t>browser.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props  allow you to pass data from a parent (wrapping) component to a child (embedded) </a:t>
            </a:r>
            <a:r>
              <a:rPr lang="en-US" smtClean="0"/>
              <a:t>component.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68" y="3497029"/>
            <a:ext cx="5140666" cy="2229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44" y="3497029"/>
            <a:ext cx="4706756" cy="22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Whilst props allow you to pass data down the component tree (and hence trigger an UI update), state is used to change the component, well, state from within. </a:t>
            </a:r>
            <a:endParaRPr lang="en-US" smtClean="0"/>
          </a:p>
          <a:p>
            <a:r>
              <a:rPr lang="en-US" smtClean="0"/>
              <a:t>Changes </a:t>
            </a:r>
            <a:r>
              <a:rPr lang="en-US"/>
              <a:t>to state also trigger an UI update</a:t>
            </a:r>
            <a:r>
              <a:rPr lang="en-US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44" y="3687540"/>
            <a:ext cx="5862811" cy="23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/>
              <a:t>difference to props  is, that this happens within one and the same component - you don't receive new data (props ) from outside</a:t>
            </a:r>
            <a:r>
              <a:rPr lang="en-US" smtClean="0"/>
              <a:t>!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reactjs.org/docs/components-and-props.html</a:t>
            </a:r>
            <a:endParaRPr lang="en-US" smtClean="0"/>
          </a:p>
          <a:p>
            <a:r>
              <a:rPr lang="en-US">
                <a:hlinkClick r:id="rId3"/>
              </a:rPr>
              <a:t>https://reactjs.org/docs/state-and-lifecycle.html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Props &amp; State</vt:lpstr>
      <vt:lpstr>Props</vt:lpstr>
      <vt:lpstr>State</vt:lpstr>
      <vt:lpstr>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50</cp:revision>
  <dcterms:created xsi:type="dcterms:W3CDTF">2020-08-20T14:30:31Z</dcterms:created>
  <dcterms:modified xsi:type="dcterms:W3CDTF">2020-08-24T06:09:42Z</dcterms:modified>
</cp:coreProperties>
</file>