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02#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first React Application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19</cp:revision>
  <dcterms:created xsi:type="dcterms:W3CDTF">2020-08-20T14:30:31Z</dcterms:created>
  <dcterms:modified xsi:type="dcterms:W3CDTF">2020-08-21T15:46:09Z</dcterms:modified>
</cp:coreProperties>
</file>