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events.html#supported-events" TargetMode="External"/><Relationship Id="rId2" Type="http://schemas.openxmlformats.org/officeDocument/2006/relationships/hyperlink" Target="https://reactjs.org/docs/handling-ev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#20#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Handling events with method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reactjs.org/docs/handling-events.html</a:t>
            </a:r>
            <a:endParaRPr lang="en-US" smtClean="0"/>
          </a:p>
          <a:p>
            <a:r>
              <a:rPr lang="en-US">
                <a:hlinkClick r:id="rId3"/>
              </a:rPr>
              <a:t>https://reactjs.org/docs/events.html#supported-events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47</cp:revision>
  <dcterms:created xsi:type="dcterms:W3CDTF">2020-08-20T14:30:31Z</dcterms:created>
  <dcterms:modified xsi:type="dcterms:W3CDTF">2020-08-24T06:08:39Z</dcterms:modified>
</cp:coreProperties>
</file>