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#21#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useState() hook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hook?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Hooks</a:t>
            </a:r>
            <a:r>
              <a:rPr lang="en-US"/>
              <a:t> are a new addition in React 16.8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They </a:t>
            </a:r>
            <a:r>
              <a:rPr lang="en-US"/>
              <a:t>let you use state and other React features without writing a </a:t>
            </a:r>
            <a:r>
              <a:rPr lang="en-US"/>
              <a:t>class</a:t>
            </a:r>
            <a:r>
              <a:rPr lang="en-US" smtClean="0"/>
              <a:t>.</a:t>
            </a:r>
            <a:endParaRPr lang="vi-VN" smtClean="0"/>
          </a:p>
          <a:p>
            <a:r>
              <a:rPr lang="en-US">
                <a:hlinkClick r:id="rId2"/>
              </a:rPr>
              <a:t>https://reactjs.org/docs/hooks-intro.html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5" y="2094513"/>
            <a:ext cx="5244485" cy="3582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3" y="2094513"/>
            <a:ext cx="5659878" cy="35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What is hook?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49</cp:revision>
  <dcterms:created xsi:type="dcterms:W3CDTF">2020-08-20T14:30:31Z</dcterms:created>
  <dcterms:modified xsi:type="dcterms:W3CDTF">2020-08-24T07:02:52Z</dcterms:modified>
</cp:coreProperties>
</file>