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</a:t>
            </a:r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24#</a:t>
            </a:r>
            <a:r>
              <a:rPr lang="en-US" sz="48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Adding Styling with Stylesheets</a:t>
            </a:r>
            <a:endParaRPr lang="en-US" sz="720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48</cp:revision>
  <dcterms:created xsi:type="dcterms:W3CDTF">2020-08-20T14:30:31Z</dcterms:created>
  <dcterms:modified xsi:type="dcterms:W3CDTF">2020-08-23T03:20:27Z</dcterms:modified>
</cp:coreProperties>
</file>