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03#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&amp; const keyword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 &amp; const keyword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2" y="1690688"/>
            <a:ext cx="7663336" cy="4144362"/>
          </a:xfrm>
        </p:spPr>
      </p:pic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Let &amp; const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22</cp:revision>
  <dcterms:created xsi:type="dcterms:W3CDTF">2020-08-20T14:30:31Z</dcterms:created>
  <dcterms:modified xsi:type="dcterms:W3CDTF">2020-08-22T05:21:06Z</dcterms:modified>
</cp:coreProperties>
</file>