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</a:t>
            </a:r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06#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Classes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&amp; export modules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27" y="1597891"/>
            <a:ext cx="7880574" cy="4235809"/>
          </a:xfrm>
        </p:spPr>
      </p:pic>
    </p:spTree>
    <p:extLst>
      <p:ext uri="{BB962C8B-B14F-4D97-AF65-F5344CB8AC3E}">
        <p14:creationId xmlns:p14="http://schemas.microsoft.com/office/powerpoint/2010/main" val="4206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Import &amp; export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29</cp:revision>
  <dcterms:created xsi:type="dcterms:W3CDTF">2020-08-20T14:30:31Z</dcterms:created>
  <dcterms:modified xsi:type="dcterms:W3CDTF">2020-08-22T06:12:47Z</dcterms:modified>
</cp:coreProperties>
</file>