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08#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Spread and Rest operators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and Rest operators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3" y="1550463"/>
            <a:ext cx="8244553" cy="4267658"/>
          </a:xfrm>
        </p:spPr>
      </p:pic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Spread and Rest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31</cp:revision>
  <dcterms:created xsi:type="dcterms:W3CDTF">2020-08-20T14:30:31Z</dcterms:created>
  <dcterms:modified xsi:type="dcterms:W3CDTF">2020-08-22T06:21:58Z</dcterms:modified>
</cp:coreProperties>
</file>