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2"/>
  </p:normalViewPr>
  <p:slideViewPr>
    <p:cSldViewPr snapToGrid="0" snapToObjects="1">
      <p:cViewPr varScale="1">
        <p:scale>
          <a:sx n="83" d="100"/>
          <a:sy n="8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D1C-0C2E-2046-87B3-C4C3A95D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F7868-8860-8A48-8EED-5790E9F64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461B-BAA3-5047-A7F1-9ED2A21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2FF7-E2EF-B14A-9F1B-1E264B28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A492-7FA3-FD4D-BBF2-642EE51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EEBA-F531-E443-90DC-2EAFFA0E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8198-CE2F-624A-BFD0-7F6A9519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D92-8295-ED49-A025-9F8F30F1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2CF-1E45-CC4F-A60C-6790846F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13B5-91B5-5F44-9E8F-B8273652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B8A8-72C7-EB4C-B562-87A80B97B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5E04-BD41-B842-ADAB-400B468D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03E9-90CC-E649-9CE3-701ED427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4BFD-F025-3145-B72D-BE19694E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76E5-2AA8-5F42-AF8B-A3F9E2A6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73BB-CD2A-0940-840C-B44A7B9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127B-2BD7-734F-80EB-188953C0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40F1-A527-E44A-ADCD-F238FD1A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4996-8146-404C-AD13-C927664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7C9C-D1CE-A14F-A88A-CA44B09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C9D9-4B4C-4B42-B6B9-7868F4C7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AED3-E195-8B46-B32A-A908E269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6FBE-E97C-7E4E-9AA8-7E861C5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0087-8D76-0A4D-865A-8F53F61D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B14D-66CF-D34B-BAB3-64738FDF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08A-714D-D447-9258-D95F147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418-FE32-864F-B043-F29DB9D35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9C6D-BE30-B944-A0F9-54CD8745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D9EF-BCF5-9F4F-AF6A-0FF67CE4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64FA5-20A8-EF44-985A-FE7D492A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1756-4D1B-BD4D-9DB6-54FC382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2DB3-C1C9-EB49-AC20-7CFB701C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502E-E35D-4947-9FA9-00D54AD1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8961-1EAB-024C-9EA8-795C5CE5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A8C4-2C76-B842-A05F-5E6D632E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6FCF9-5167-C042-B234-984DB514A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D2F5-3DBD-8B4D-9788-0EAB2B76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AB22B-FC25-1C41-B8B7-38801D1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1730-7681-2E45-8D11-37DD6770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66E4-D98A-1A40-9B34-D8BDBE5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1E00-682D-4A4A-8450-7339C130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7386F-9EBD-3D4A-BD1D-574E3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A76C5-C1BD-2E45-86ED-7C04FD87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95BD-0B29-144C-A5E5-75FC2E22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B0EE4-85ED-2241-AF52-CE752EF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F227-1EFB-AE4B-8403-2F6B493C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0E56-DD9B-A24A-976C-CFF8AD57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BE0E-9A32-1041-9B76-5AD54F87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2D99-6E55-7941-B8C6-797110CC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4E6E-05EC-5A44-8462-8CA58BCD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03AA-E8E8-2B46-BAD3-85DE16DF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DC4E-E156-F249-9D75-8C3EE2D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57C3-5217-B64B-9364-DA5B83E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29630-1D94-7F48-B3CB-7023A7322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3A31-A7DF-F245-BE72-31A5A874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3B89-49B1-A74A-B022-103609C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B83F-4C03-614E-B935-B7614E6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D152-D78A-6843-ADED-78ACEFF8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774C5-DB78-A047-9FDB-6A189B2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7814-38A6-424E-AE44-7723D385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AAA0-3861-A34C-9BE3-D69B2A14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6658-C78D-1746-9FA2-6DDB99F26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C4A7-79A8-7247-BC5F-C5981C84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0EE79-10D4-8148-A12E-C21B531F5B88}"/>
              </a:ext>
            </a:extLst>
          </p:cNvPr>
          <p:cNvSpPr txBox="1"/>
          <p:nvPr/>
        </p:nvSpPr>
        <p:spPr>
          <a:xfrm>
            <a:off x="5229225" y="1071563"/>
            <a:ext cx="6962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#09#</a:t>
            </a:r>
            <a: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72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Destructuring</a:t>
            </a:r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Destructuring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582" y="1491559"/>
            <a:ext cx="6885233" cy="4687818"/>
          </a:xfrm>
        </p:spPr>
      </p:pic>
    </p:spTree>
    <p:extLst>
      <p:ext uri="{BB962C8B-B14F-4D97-AF65-F5344CB8AC3E}">
        <p14:creationId xmlns:p14="http://schemas.microsoft.com/office/powerpoint/2010/main" val="42062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Destructuring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01: Giới thiệu khoá học</dc:title>
  <dc:creator>Toan Bach</dc:creator>
  <cp:lastModifiedBy>Admin</cp:lastModifiedBy>
  <cp:revision>34</cp:revision>
  <dcterms:created xsi:type="dcterms:W3CDTF">2020-08-20T14:30:31Z</dcterms:created>
  <dcterms:modified xsi:type="dcterms:W3CDTF">2020-08-22T07:01:00Z</dcterms:modified>
</cp:coreProperties>
</file>