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4784437" y="1071563"/>
            <a:ext cx="7407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</a:t>
            </a:r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27#</a:t>
            </a:r>
            <a:r>
              <a:rPr lang="en-US" sz="480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Remove element in list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22</cp:revision>
  <dcterms:created xsi:type="dcterms:W3CDTF">2020-08-20T14:30:31Z</dcterms:created>
  <dcterms:modified xsi:type="dcterms:W3CDTF">2020-09-07T23:21:34Z</dcterms:modified>
</cp:coreProperties>
</file>