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mp3" ContentType="audio/unknown"/>
  <Default Extension="jpe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0" r:id="rId2"/>
    <p:sldId id="259" r:id="rId3"/>
    <p:sldId id="261" r:id="rId4"/>
    <p:sldId id="262" r:id="rId5"/>
    <p:sldId id="263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4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-9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50AF-FB20-7549-8EBD-91871A75589D}" type="datetimeFigureOut">
              <a:rPr lang="en-US" smtClean="0"/>
              <a:t>11-03-18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590-6358-5E4A-9579-8F9BBAA1D2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A568-4DDB-4D44-8804-F2D344CBA7D9}" type="datetimeFigureOut">
              <a:rPr lang="en-US" smtClean="0"/>
              <a:t>11-03-18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D6F4-CD9B-584A-A34E-649C473A27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7239"/>
            <a:ext cx="12191998" cy="685799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 dirty="0"/>
              <a:t>Your Name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803">
            <a:off x="880197" y="822158"/>
            <a:ext cx="7403380" cy="11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tx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tx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900"/>
            <a:ext cx="12192000" cy="546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311900"/>
            <a:ext cx="3188131" cy="546099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201150" y="6400283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en-US" b="0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TEDxAmstelveen</a:t>
            </a:r>
            <a:endParaRPr lang="en-US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34" y="6400283"/>
            <a:ext cx="297004" cy="2970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07" y="6413177"/>
            <a:ext cx="343543" cy="3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1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9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Kent u </a:t>
            </a:r>
            <a:r>
              <a:rPr lang="en-US" dirty="0" err="1" smtClean="0"/>
              <a:t>deze</a:t>
            </a:r>
            <a:r>
              <a:rPr lang="en-US" dirty="0" smtClean="0"/>
              <a:t> nog?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cman-15sec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3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pacma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 descr="Pac-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3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9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dxamstelveen-2018" id="{F0191121-869C-FD45-BBDC-C820C6FC9C87}" vid="{0637F1E7-961D-7E47-903B-C3A1A9F3C3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</Words>
  <Application>Microsoft Macintosh PowerPoint</Application>
  <PresentationFormat>Aangepast</PresentationFormat>
  <Paragraphs>1</Paragraphs>
  <Slides>6</Slides>
  <Notes>0</Notes>
  <HiddenSlides>0</HiddenSlides>
  <MMClips>1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 Theme</vt:lpstr>
      <vt:lpstr>PowerPoint-presentatie</vt:lpstr>
      <vt:lpstr>Kent u deze nog?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Bogman</dc:creator>
  <cp:lastModifiedBy>Mette Reitsma</cp:lastModifiedBy>
  <cp:revision>17</cp:revision>
  <dcterms:created xsi:type="dcterms:W3CDTF">2018-02-02T16:21:10Z</dcterms:created>
  <dcterms:modified xsi:type="dcterms:W3CDTF">2018-03-11T18:36:35Z</dcterms:modified>
</cp:coreProperties>
</file>