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0" r:id="rId2"/>
    <p:sldId id="259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4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7239"/>
            <a:ext cx="12191998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tx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1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9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Kent u </a:t>
            </a:r>
            <a:r>
              <a:rPr lang="en-US" dirty="0" err="1" smtClean="0"/>
              <a:t>deze</a:t>
            </a:r>
            <a:r>
              <a:rPr lang="en-US" dirty="0" smtClean="0"/>
              <a:t> nog?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cman-15sec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9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</Words>
  <Application>Microsoft Macintosh PowerPoint</Application>
  <PresentationFormat>Widescreen</PresentationFormat>
  <Paragraphs>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Helvetica LT Black</vt:lpstr>
      <vt:lpstr>Arial</vt:lpstr>
      <vt:lpstr>Office Theme</vt:lpstr>
      <vt:lpstr>PowerPoint Presentation</vt:lpstr>
      <vt:lpstr>Kent u deze nog?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16</cp:revision>
  <dcterms:created xsi:type="dcterms:W3CDTF">2018-02-02T16:21:10Z</dcterms:created>
  <dcterms:modified xsi:type="dcterms:W3CDTF">2018-03-07T16:13:22Z</dcterms:modified>
</cp:coreProperties>
</file>