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  <p:sldMasterId id="2147483702" r:id="rId2"/>
  </p:sldMasterIdLst>
  <p:notesMasterIdLst>
    <p:notesMasterId r:id="rId9"/>
  </p:notesMasterIdLst>
  <p:handoutMasterIdLst>
    <p:handoutMasterId r:id="rId10"/>
  </p:handoutMasterIdLst>
  <p:sldIdLst>
    <p:sldId id="287" r:id="rId3"/>
    <p:sldId id="288" r:id="rId4"/>
    <p:sldId id="289" r:id="rId5"/>
    <p:sldId id="285" r:id="rId6"/>
    <p:sldId id="290" r:id="rId7"/>
    <p:sldId id="28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735"/>
    <p:restoredTop sz="90385" autoAdjust="0"/>
  </p:normalViewPr>
  <p:slideViewPr>
    <p:cSldViewPr snapToGrid="0" snapToObjects="1">
      <p:cViewPr>
        <p:scale>
          <a:sx n="100" d="100"/>
          <a:sy n="100" d="100"/>
        </p:scale>
        <p:origin x="1456" y="47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notesMaster" Target="notesMasters/notesMaster1.xml"/><Relationship Id="rId1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E150AF-FB20-7549-8EBD-91871A75589D}" type="datetimeFigureOut">
              <a:rPr lang="en-US" smtClean="0"/>
              <a:t>3/31/18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932590-6358-5E4A-9579-8F9BBAA1D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9128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B8A568-4DDB-4D44-8804-F2D344CBA7D9}" type="datetimeFigureOut">
              <a:rPr lang="en-US" smtClean="0"/>
              <a:t>3/31/18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FBD6F4-CD9B-584A-A34E-649C473A27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3082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Intro slide incl</a:t>
            </a:r>
            <a:r>
              <a:rPr lang="en-US" baseline="0" smtClean="0"/>
              <a:t> fixed TEDxAmtelveen logo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FBD6F4-CD9B-584A-A34E-649C473A277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8178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Intro slide incl</a:t>
            </a:r>
            <a:r>
              <a:rPr lang="en-US" baseline="0" smtClean="0"/>
              <a:t> FLEX logo “fade in TEDxAmtelveen logo”</a:t>
            </a:r>
            <a:endParaRPr lang="en-US" smtClean="0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FBD6F4-CD9B-584A-A34E-649C473A277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4656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Intro slide incl</a:t>
            </a:r>
            <a:r>
              <a:rPr lang="en-US" baseline="0" smtClean="0"/>
              <a:t> FLEX logo “fade in TEDxAmtelveen logo” + face in speaker name</a:t>
            </a:r>
            <a:endParaRPr lang="en-US" smtClean="0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FBD6F4-CD9B-584A-A34E-649C473A277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1233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Voorlaatste slide “outro”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FBD6F4-CD9B-584A-A34E-649C473A277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9706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Voorlaatste slide “outro”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FBD6F4-CD9B-584A-A34E-649C473A277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0704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Laatste slide “outro”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FBD6F4-CD9B-584A-A34E-649C473A277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3192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jpg"/><Relationship Id="rId3" Type="http://schemas.openxmlformats.org/officeDocument/2006/relationships/image" Target="../media/image5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jp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67239"/>
            <a:ext cx="12191998" cy="6857999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 rot="21078797">
            <a:off x="-295009" y="-993763"/>
            <a:ext cx="12567043" cy="27826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6327648"/>
            <a:ext cx="12192000" cy="53035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3"/>
          <p:cNvSpPr>
            <a:spLocks noGrp="1"/>
          </p:cNvSpPr>
          <p:nvPr>
            <p:ph type="title" hasCustomPrompt="1"/>
          </p:nvPr>
        </p:nvSpPr>
        <p:spPr>
          <a:xfrm>
            <a:off x="838200" y="2856435"/>
            <a:ext cx="10515600" cy="1710463"/>
          </a:xfrm>
        </p:spPr>
        <p:txBody>
          <a:bodyPr>
            <a:normAutofit/>
          </a:bodyPr>
          <a:lstStyle>
            <a:lvl1pPr>
              <a:defRPr sz="6600">
                <a:ln>
                  <a:noFill/>
                </a:ln>
                <a:solidFill>
                  <a:schemeClr val="bg1"/>
                </a:solidFill>
                <a:effectLst>
                  <a:reflection stA="45000" endPos="0" dist="50800" dir="5400000" sy="-100000" algn="bl" rotWithShape="0"/>
                </a:effectLst>
                <a:latin typeface="Helvetica LT Black" charset="0"/>
                <a:ea typeface="Helvetica LT Black" charset="0"/>
                <a:cs typeface="Helvetica LT Black" charset="0"/>
              </a:defRPr>
            </a:lvl1pPr>
          </a:lstStyle>
          <a:p>
            <a:r>
              <a:rPr lang="en-US" dirty="0"/>
              <a:t>Your Name</a:t>
            </a: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073803">
            <a:off x="880197" y="822158"/>
            <a:ext cx="7403380" cy="111858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6311900"/>
            <a:ext cx="3188131" cy="54609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7334" y="6400283"/>
            <a:ext cx="297004" cy="29700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7607" y="6413177"/>
            <a:ext cx="343543" cy="343543"/>
          </a:xfrm>
          <a:prstGeom prst="rect">
            <a:avLst/>
          </a:prstGeom>
        </p:spPr>
      </p:pic>
      <p:sp>
        <p:nvSpPr>
          <p:cNvPr id="13" name="TextBox 12"/>
          <p:cNvSpPr txBox="1"/>
          <p:nvPr userDrawn="1"/>
        </p:nvSpPr>
        <p:spPr>
          <a:xfrm>
            <a:off x="9201150" y="6400283"/>
            <a:ext cx="2152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cap="none" spc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#TEDxAmstelveen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4787901" y="6364119"/>
            <a:ext cx="24565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cap="none" spc="0" dirty="0" smtClean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2018 </a:t>
            </a:r>
            <a:r>
              <a:rPr lang="en-US" sz="2000" b="0" cap="none" spc="0" dirty="0" err="1" smtClean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Verbinding</a:t>
            </a:r>
            <a:endParaRPr lang="en-US" sz="2000" b="0" cap="none" spc="0" dirty="0">
              <a:ln w="0"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462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67239"/>
            <a:ext cx="12191998" cy="6857999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 rot="21078797">
            <a:off x="-295009" y="-993763"/>
            <a:ext cx="12567043" cy="27826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6327648"/>
            <a:ext cx="12192000" cy="53035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3"/>
          <p:cNvSpPr>
            <a:spLocks noGrp="1"/>
          </p:cNvSpPr>
          <p:nvPr>
            <p:ph type="title" hasCustomPrompt="1"/>
          </p:nvPr>
        </p:nvSpPr>
        <p:spPr>
          <a:xfrm>
            <a:off x="838200" y="2856435"/>
            <a:ext cx="10515600" cy="1710463"/>
          </a:xfrm>
        </p:spPr>
        <p:txBody>
          <a:bodyPr>
            <a:normAutofit/>
          </a:bodyPr>
          <a:lstStyle>
            <a:lvl1pPr>
              <a:defRPr sz="6600">
                <a:ln>
                  <a:noFill/>
                </a:ln>
                <a:solidFill>
                  <a:schemeClr val="bg1"/>
                </a:solidFill>
                <a:effectLst>
                  <a:reflection stA="45000" endPos="0" dist="50800" dir="5400000" sy="-100000" algn="bl" rotWithShape="0"/>
                </a:effectLst>
                <a:latin typeface="Helvetica LT Black" charset="0"/>
                <a:ea typeface="Helvetica LT Black" charset="0"/>
                <a:cs typeface="Helvetica LT Black" charset="0"/>
              </a:defRPr>
            </a:lvl1pPr>
          </a:lstStyle>
          <a:p>
            <a:r>
              <a:rPr lang="en-US" dirty="0"/>
              <a:t>Your Name</a:t>
            </a: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073803">
            <a:off x="880197" y="822158"/>
            <a:ext cx="7403380" cy="1118589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8" cy="6857999"/>
          </a:xfrm>
          <a:prstGeom prst="rect">
            <a:avLst/>
          </a:prstGeom>
        </p:spPr>
      </p:pic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838200" y="2856435"/>
            <a:ext cx="10515600" cy="1710463"/>
          </a:xfrm>
        </p:spPr>
        <p:txBody>
          <a:bodyPr>
            <a:normAutofit/>
          </a:bodyPr>
          <a:lstStyle>
            <a:lvl1pPr>
              <a:defRPr sz="6600">
                <a:ln>
                  <a:noFill/>
                </a:ln>
                <a:solidFill>
                  <a:schemeClr val="tx1"/>
                </a:solidFill>
                <a:effectLst>
                  <a:reflection stA="45000" endPos="0" dist="50800" dir="5400000" sy="-100000" algn="bl" rotWithShape="0"/>
                </a:effectLst>
                <a:latin typeface="Helvetica LT Black" charset="0"/>
                <a:ea typeface="Helvetica LT Black" charset="0"/>
                <a:cs typeface="Helvetica LT Black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838200" y="2856435"/>
            <a:ext cx="10515600" cy="1710463"/>
          </a:xfrm>
        </p:spPr>
        <p:txBody>
          <a:bodyPr>
            <a:normAutofit/>
          </a:bodyPr>
          <a:lstStyle>
            <a:lvl1pPr>
              <a:defRPr sz="6600">
                <a:ln>
                  <a:noFill/>
                </a:ln>
                <a:solidFill>
                  <a:schemeClr val="tx1"/>
                </a:solidFill>
                <a:effectLst>
                  <a:reflection stA="45000" endPos="0" dist="50800" dir="5400000" sy="-100000" algn="bl" rotWithShape="0"/>
                </a:effectLst>
                <a:latin typeface="Helvetica LT Black" charset="0"/>
                <a:ea typeface="Helvetica LT Black" charset="0"/>
                <a:cs typeface="Helvetica LT Black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67239"/>
            <a:ext cx="12191998" cy="6857999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 rot="21078797">
            <a:off x="-295009" y="-993763"/>
            <a:ext cx="12567043" cy="27826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6327648"/>
            <a:ext cx="12192000" cy="53035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3"/>
          <p:cNvSpPr>
            <a:spLocks noGrp="1"/>
          </p:cNvSpPr>
          <p:nvPr>
            <p:ph type="title" hasCustomPrompt="1"/>
          </p:nvPr>
        </p:nvSpPr>
        <p:spPr>
          <a:xfrm>
            <a:off x="838200" y="2856435"/>
            <a:ext cx="10515600" cy="1710463"/>
          </a:xfrm>
        </p:spPr>
        <p:txBody>
          <a:bodyPr>
            <a:normAutofit/>
          </a:bodyPr>
          <a:lstStyle>
            <a:lvl1pPr>
              <a:defRPr sz="6600">
                <a:ln>
                  <a:noFill/>
                </a:ln>
                <a:solidFill>
                  <a:schemeClr val="bg1"/>
                </a:solidFill>
                <a:effectLst>
                  <a:reflection stA="45000" endPos="0" dist="50800" dir="5400000" sy="-100000" algn="bl" rotWithShape="0"/>
                </a:effectLst>
                <a:latin typeface="Helvetica LT Black" charset="0"/>
                <a:ea typeface="Helvetica LT Black" charset="0"/>
                <a:cs typeface="Helvetica LT Black" charset="0"/>
              </a:defRPr>
            </a:lvl1pPr>
          </a:lstStyle>
          <a:p>
            <a:r>
              <a:rPr lang="en-US" dirty="0"/>
              <a:t>Your Name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6311900"/>
            <a:ext cx="3188131" cy="54609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7334" y="6400283"/>
            <a:ext cx="297004" cy="29700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7607" y="6413177"/>
            <a:ext cx="343543" cy="343543"/>
          </a:xfrm>
          <a:prstGeom prst="rect">
            <a:avLst/>
          </a:prstGeom>
        </p:spPr>
      </p:pic>
      <p:sp>
        <p:nvSpPr>
          <p:cNvPr id="13" name="TextBox 12"/>
          <p:cNvSpPr txBox="1"/>
          <p:nvPr userDrawn="1"/>
        </p:nvSpPr>
        <p:spPr>
          <a:xfrm>
            <a:off x="9201150" y="6400283"/>
            <a:ext cx="2152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cap="none" spc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#TEDxAmstelveen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4787901" y="6364119"/>
            <a:ext cx="24565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cap="none" spc="0" dirty="0" smtClean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2018 </a:t>
            </a:r>
            <a:r>
              <a:rPr lang="en-US" sz="2000" b="0" cap="none" spc="0" dirty="0" err="1" smtClean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Verbinding</a:t>
            </a:r>
            <a:endParaRPr lang="en-US" sz="2000" b="0" cap="none" spc="0" dirty="0">
              <a:ln w="0"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Helvetica" charset="0"/>
              <a:ea typeface="Helvetica" charset="0"/>
              <a:cs typeface="Helvetica" charset="0"/>
            </a:endParaRPr>
          </a:p>
        </p:txBody>
      </p:sp>
    </p:spTree>
    <p:extLst/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 rot="21078797">
            <a:off x="-295009" y="-993763"/>
            <a:ext cx="12567043" cy="27826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6327648"/>
            <a:ext cx="12192000" cy="53035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073803">
            <a:off x="880197" y="822158"/>
            <a:ext cx="7403380" cy="111858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6311900"/>
            <a:ext cx="3188131" cy="54609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7334" y="6400283"/>
            <a:ext cx="297004" cy="29700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7607" y="6413177"/>
            <a:ext cx="343543" cy="343543"/>
          </a:xfrm>
          <a:prstGeom prst="rect">
            <a:avLst/>
          </a:prstGeom>
        </p:spPr>
      </p:pic>
      <p:sp>
        <p:nvSpPr>
          <p:cNvPr id="13" name="TextBox 12"/>
          <p:cNvSpPr txBox="1"/>
          <p:nvPr userDrawn="1"/>
        </p:nvSpPr>
        <p:spPr>
          <a:xfrm>
            <a:off x="9201150" y="6400283"/>
            <a:ext cx="2152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cap="none" spc="0" dirty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#</a:t>
            </a:r>
            <a:r>
              <a:rPr lang="en-US" b="0" cap="none" spc="0" dirty="0" err="1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TEDxAmstelveen</a:t>
            </a:r>
            <a:endParaRPr lang="en-US" b="0" cap="none" spc="0" dirty="0">
              <a:ln w="0"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4787901" y="6364119"/>
            <a:ext cx="24565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cap="none" spc="0" dirty="0" smtClean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2018 </a:t>
            </a:r>
            <a:r>
              <a:rPr lang="en-US" sz="2000" b="0" cap="none" spc="0" dirty="0" err="1" smtClean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Verbinding</a:t>
            </a:r>
            <a:endParaRPr lang="en-US" sz="2000" b="0" cap="none" spc="0" dirty="0">
              <a:ln w="0"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Helvetica" charset="0"/>
              <a:ea typeface="Helvetica" charset="0"/>
              <a:cs typeface="Helvetica" charset="0"/>
            </a:endParaRPr>
          </a:p>
        </p:txBody>
      </p:sp>
    </p:spTree>
    <p:extLst/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8" cy="6857999"/>
          </a:xfrm>
          <a:prstGeom prst="rect">
            <a:avLst/>
          </a:prstGeom>
        </p:spPr>
      </p:pic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838200" y="2856435"/>
            <a:ext cx="10515600" cy="1710463"/>
          </a:xfrm>
        </p:spPr>
        <p:txBody>
          <a:bodyPr>
            <a:normAutofit/>
          </a:bodyPr>
          <a:lstStyle>
            <a:lvl1pPr>
              <a:defRPr sz="6600">
                <a:ln>
                  <a:noFill/>
                </a:ln>
                <a:solidFill>
                  <a:schemeClr val="tx1"/>
                </a:solidFill>
                <a:effectLst>
                  <a:reflection stA="45000" endPos="0" dist="50800" dir="5400000" sy="-100000" algn="bl" rotWithShape="0"/>
                </a:effectLst>
                <a:latin typeface="Helvetica LT Black" charset="0"/>
                <a:ea typeface="Helvetica LT Black" charset="0"/>
                <a:cs typeface="Helvetica LT Black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838200" y="2856435"/>
            <a:ext cx="10515600" cy="1710463"/>
          </a:xfrm>
        </p:spPr>
        <p:txBody>
          <a:bodyPr>
            <a:normAutofit/>
          </a:bodyPr>
          <a:lstStyle>
            <a:lvl1pPr>
              <a:defRPr sz="6600">
                <a:ln>
                  <a:noFill/>
                </a:ln>
                <a:solidFill>
                  <a:schemeClr val="tx1"/>
                </a:solidFill>
                <a:effectLst>
                  <a:reflection stA="45000" endPos="0" dist="50800" dir="5400000" sy="-100000" algn="bl" rotWithShape="0"/>
                </a:effectLst>
                <a:latin typeface="Helvetica LT Black" charset="0"/>
                <a:ea typeface="Helvetica LT Black" charset="0"/>
                <a:cs typeface="Helvetica LT Black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8" Type="http://schemas.openxmlformats.org/officeDocument/2006/relationships/image" Target="../media/image1.png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7.xml"/><Relationship Id="rId12" Type="http://schemas.openxmlformats.org/officeDocument/2006/relationships/slideLayout" Target="../slideLayouts/slideLayout28.xml"/><Relationship Id="rId13" Type="http://schemas.openxmlformats.org/officeDocument/2006/relationships/slideLayout" Target="../slideLayouts/slideLayout29.xml"/><Relationship Id="rId14" Type="http://schemas.openxmlformats.org/officeDocument/2006/relationships/slideLayout" Target="../slideLayouts/slideLayout30.xml"/><Relationship Id="rId15" Type="http://schemas.openxmlformats.org/officeDocument/2006/relationships/theme" Target="../theme/theme2.xml"/><Relationship Id="rId1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9.xml"/><Relationship Id="rId4" Type="http://schemas.openxmlformats.org/officeDocument/2006/relationships/slideLayout" Target="../slideLayouts/slideLayout20.xml"/><Relationship Id="rId5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3.xml"/><Relationship Id="rId8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0" y="6311900"/>
            <a:ext cx="12192000" cy="5460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6311900"/>
            <a:ext cx="3188131" cy="546099"/>
          </a:xfrm>
          <a:prstGeom prst="rect">
            <a:avLst/>
          </a:prstGeom>
        </p:spPr>
      </p:pic>
      <p:sp>
        <p:nvSpPr>
          <p:cNvPr id="12" name="Title Placeholder 1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9201150" y="6400283"/>
            <a:ext cx="2152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cap="none" spc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#TEDxAmstelveen</a:t>
            </a: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7334" y="6400283"/>
            <a:ext cx="297004" cy="297004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7607" y="6413177"/>
            <a:ext cx="343543" cy="343543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4787901" y="6364119"/>
            <a:ext cx="24565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cap="none" spc="0" dirty="0" smtClean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2018 </a:t>
            </a:r>
            <a:r>
              <a:rPr lang="en-US" sz="2000" b="0" cap="none" spc="0" dirty="0" err="1" smtClean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Verbinding</a:t>
            </a:r>
            <a:endParaRPr lang="en-US" sz="2000" b="0" cap="none" spc="0" dirty="0">
              <a:ln w="0"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2331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718" r:id="rId2"/>
    <p:sldLayoutId id="2147483717" r:id="rId3"/>
    <p:sldLayoutId id="2147483697" r:id="rId4"/>
    <p:sldLayoutId id="2147483701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  <p:sldLayoutId id="2147483694" r:id="rId15"/>
    <p:sldLayoutId id="2147483695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Placeholder 1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00039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4.jpg"/><Relationship Id="rId12" Type="http://schemas.openxmlformats.org/officeDocument/2006/relationships/image" Target="../media/image15.jp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jpg"/><Relationship Id="rId4" Type="http://schemas.openxmlformats.org/officeDocument/2006/relationships/image" Target="../media/image7.jpg"/><Relationship Id="rId5" Type="http://schemas.openxmlformats.org/officeDocument/2006/relationships/image" Target="../media/image8.jpg"/><Relationship Id="rId6" Type="http://schemas.openxmlformats.org/officeDocument/2006/relationships/image" Target="../media/image9.jpg"/><Relationship Id="rId7" Type="http://schemas.openxmlformats.org/officeDocument/2006/relationships/image" Target="../media/image10.jpg"/><Relationship Id="rId8" Type="http://schemas.openxmlformats.org/officeDocument/2006/relationships/image" Target="../media/image11.jpg"/><Relationship Id="rId9" Type="http://schemas.openxmlformats.org/officeDocument/2006/relationships/image" Target="../media/image12.jpg"/><Relationship Id="rId10" Type="http://schemas.openxmlformats.org/officeDocument/2006/relationships/image" Target="../media/image13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856435"/>
            <a:ext cx="10515600" cy="1710000"/>
          </a:xfrm>
        </p:spPr>
        <p:txBody>
          <a:bodyPr/>
          <a:lstStyle/>
          <a:p>
            <a:r>
              <a:rPr lang="en-US" dirty="0"/>
              <a:t>Vincent </a:t>
            </a:r>
            <a:r>
              <a:rPr lang="en-US" dirty="0" err="1"/>
              <a:t>Wever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151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Vincent Wever</a:t>
            </a:r>
          </a:p>
        </p:txBody>
      </p:sp>
    </p:spTree>
    <p:extLst>
      <p:ext uri="{BB962C8B-B14F-4D97-AF65-F5344CB8AC3E}">
        <p14:creationId xmlns:p14="http://schemas.microsoft.com/office/powerpoint/2010/main" val="1053425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4112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136" y="3744565"/>
            <a:ext cx="2279775" cy="7599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136" y="4769082"/>
            <a:ext cx="2219073" cy="73969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981" y="3769230"/>
            <a:ext cx="2205781" cy="7352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720" y="4758964"/>
            <a:ext cx="2279775" cy="7599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832" y="3775174"/>
            <a:ext cx="2187949" cy="72931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6006" y="4748847"/>
            <a:ext cx="2279775" cy="7599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0111" y="4769082"/>
            <a:ext cx="2219073" cy="73969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3401" y="3769229"/>
            <a:ext cx="2205783" cy="73526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26136" y="2895198"/>
            <a:ext cx="5511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smtClean="0">
                <a:latin typeface="Helvetica" charset="0"/>
                <a:ea typeface="Helvetica" charset="0"/>
                <a:cs typeface="Helvetica" charset="0"/>
              </a:rPr>
              <a:t>Shared with you by</a:t>
            </a:r>
            <a:endParaRPr lang="en-US" sz="3200" b="1">
              <a:latin typeface="Helvetica" charset="0"/>
              <a:ea typeface="Helvetica" charset="0"/>
              <a:cs typeface="Helvetica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3401" y="2232702"/>
            <a:ext cx="2217371" cy="124727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6006" y="2717800"/>
            <a:ext cx="2286520" cy="762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8698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578536" y="5105344"/>
            <a:ext cx="114991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latin typeface="Helvetica" charset="0"/>
                <a:ea typeface="Helvetica" charset="0"/>
                <a:cs typeface="Helvetica" charset="0"/>
              </a:rPr>
              <a:t>facebook.com/tedxamstelveen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78536" y="3047598"/>
            <a:ext cx="5511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smtClean="0">
                <a:latin typeface="Helvetica" charset="0"/>
                <a:ea typeface="Helvetica" charset="0"/>
                <a:cs typeface="Helvetica" charset="0"/>
              </a:rPr>
              <a:t>Volg ons op:</a:t>
            </a:r>
            <a:endParaRPr lang="en-US" sz="3200" b="1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78536" y="5690119"/>
            <a:ext cx="114991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latin typeface="Helvetica" charset="0"/>
                <a:ea typeface="Helvetica" charset="0"/>
                <a:cs typeface="Helvetica" charset="0"/>
              </a:rPr>
              <a:t>instagram.com/tedxamstelveen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78536" y="3910164"/>
            <a:ext cx="114991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latin typeface="Helvetica" charset="0"/>
                <a:ea typeface="Helvetica" charset="0"/>
                <a:cs typeface="Helvetica" charset="0"/>
              </a:rPr>
              <a:t>t</a:t>
            </a:r>
            <a:r>
              <a:rPr lang="en-US" sz="3200" b="1" smtClean="0">
                <a:latin typeface="Helvetica" charset="0"/>
                <a:ea typeface="Helvetica" charset="0"/>
                <a:cs typeface="Helvetica" charset="0"/>
              </a:rPr>
              <a:t>edxamstelveen.com</a:t>
            </a:r>
            <a:endParaRPr lang="en-US" sz="3200" b="1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78536" y="4507754"/>
            <a:ext cx="114991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latin typeface="Helvetica" charset="0"/>
                <a:ea typeface="Helvetica" charset="0"/>
                <a:cs typeface="Helvetica" charset="0"/>
              </a:rPr>
              <a:t>twitter.com/tedxamstelveen</a:t>
            </a:r>
          </a:p>
        </p:txBody>
      </p:sp>
    </p:spTree>
    <p:extLst>
      <p:ext uri="{BB962C8B-B14F-4D97-AF65-F5344CB8AC3E}">
        <p14:creationId xmlns:p14="http://schemas.microsoft.com/office/powerpoint/2010/main" val="67028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4242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dxamstelveen-2018" id="{F0191121-869C-FD45-BBDC-C820C6FC9C87}" vid="{0637F1E7-961D-7E47-903B-C3A1A9F3C37F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dxamstelveen-2018" id="{F0191121-869C-FD45-BBDC-C820C6FC9C87}" vid="{0637F1E7-961D-7E47-903B-C3A1A9F3C37F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3380</TotalTime>
  <Words>70</Words>
  <Application>Microsoft Macintosh PowerPoint</Application>
  <PresentationFormat>Widescreen</PresentationFormat>
  <Paragraphs>20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 Black</vt:lpstr>
      <vt:lpstr>Calibri</vt:lpstr>
      <vt:lpstr>Helvetica</vt:lpstr>
      <vt:lpstr>Helvetica LT Black</vt:lpstr>
      <vt:lpstr>Arial</vt:lpstr>
      <vt:lpstr>Office Theme</vt:lpstr>
      <vt:lpstr>1_Office Theme</vt:lpstr>
      <vt:lpstr>Vincent Wever</vt:lpstr>
      <vt:lpstr>Vincent Wever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Ray Bogman</dc:creator>
  <cp:lastModifiedBy>Ray Bogman</cp:lastModifiedBy>
  <cp:revision>45</cp:revision>
  <dcterms:created xsi:type="dcterms:W3CDTF">2018-02-02T16:21:10Z</dcterms:created>
  <dcterms:modified xsi:type="dcterms:W3CDTF">2018-04-01T07:12:51Z</dcterms:modified>
</cp:coreProperties>
</file>