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5" r:id="rId2"/>
    <p:sldId id="266" r:id="rId3"/>
    <p:sldId id="260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220"/>
    <p:restoredTop sz="91854"/>
  </p:normalViewPr>
  <p:slideViewPr>
    <p:cSldViewPr snapToGrid="0" snapToObjects="1">
      <p:cViewPr varScale="1">
        <p:scale>
          <a:sx n="125" d="100"/>
          <a:sy n="125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50AF-FB20-7549-8EBD-91871A75589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590-6358-5E4A-9579-8F9BBAA1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A568-4DDB-4D44-8804-F2D344CBA7D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D6F4-CD9B-584A-A34E-649C473A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Opmerking:</a:t>
            </a:r>
          </a:p>
          <a:p>
            <a:endParaRPr lang="en-US"/>
          </a:p>
          <a:p>
            <a:r>
              <a:rPr lang="en-US"/>
              <a:t>Deze slide gebruiken als title, photos, video of dergelijke.</a:t>
            </a:r>
          </a:p>
          <a:p>
            <a:endParaRPr lang="en-US"/>
          </a:p>
          <a:p>
            <a:r>
              <a:rPr lang="en-US"/>
              <a:t>AUB gecomprimeerde fotos gebruiken</a:t>
            </a:r>
          </a:p>
          <a:p>
            <a:endParaRPr lang="en-US"/>
          </a:p>
          <a:p>
            <a:r>
              <a:rPr lang="en-US"/>
              <a:t>Indien video test of deze automatisch start</a:t>
            </a:r>
          </a:p>
          <a:p>
            <a:endParaRPr lang="en-US"/>
          </a:p>
          <a:p>
            <a:r>
              <a:rPr lang="en-US"/>
              <a:t>Indien vragen mail ray@tedxamstelveen.com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BD6F4-CD9B-584A-A34E-649C473A27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8666" y="-1600200"/>
            <a:ext cx="19495084" cy="1051434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21078797">
            <a:off x="-295009" y="-993763"/>
            <a:ext cx="12567043" cy="2782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 dirty="0"/>
              <a:t>Your Name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803">
            <a:off x="880197" y="822158"/>
            <a:ext cx="7403380" cy="11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078797">
            <a:off x="-295009" y="-993763"/>
            <a:ext cx="12567043" cy="2782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27648"/>
            <a:ext cx="12192000" cy="530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803">
            <a:off x="880197" y="822158"/>
            <a:ext cx="7403380" cy="11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8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9FEC18-F626-E341-9788-43B24AD988E2}"/>
              </a:ext>
            </a:extLst>
          </p:cNvPr>
          <p:cNvSpPr/>
          <p:nvPr userDrawn="1"/>
        </p:nvSpPr>
        <p:spPr>
          <a:xfrm rot="21078797">
            <a:off x="-295009" y="-993763"/>
            <a:ext cx="12567043" cy="2782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34EEE-4C53-D244-A5F7-9396FAC1B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3803">
            <a:off x="880197" y="822158"/>
            <a:ext cx="7403380" cy="11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816352"/>
            <a:ext cx="17670566" cy="9142844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38200" y="2856435"/>
            <a:ext cx="10515600" cy="1710463"/>
          </a:xfrm>
        </p:spPr>
        <p:txBody>
          <a:bodyPr>
            <a:normAutofit/>
          </a:bodyPr>
          <a:lstStyle>
            <a:lvl1pPr>
              <a:defRPr sz="6600">
                <a:ln>
                  <a:noFill/>
                </a:ln>
                <a:solidFill>
                  <a:schemeClr val="bg1"/>
                </a:solidFill>
                <a:effectLst>
                  <a:reflection stA="45000" endPos="0" dist="50800" dir="5400000" sy="-100000" algn="bl" rotWithShape="0"/>
                </a:effectLst>
                <a:latin typeface="Helvetica LT Black" charset="0"/>
                <a:ea typeface="Helvetica LT Black" charset="0"/>
                <a:cs typeface="Helvetica LT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900"/>
            <a:ext cx="12192000" cy="546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311900"/>
            <a:ext cx="3188131" cy="546099"/>
          </a:xfrm>
          <a:prstGeom prst="rect">
            <a:avLst/>
          </a:prstGeom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201150" y="6400283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</a:t>
            </a:r>
            <a:r>
              <a:rPr lang="en-US" b="0" cap="none" spc="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TEDxAmstelveen</a:t>
            </a:r>
            <a:endParaRPr lang="en-US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34" y="6400283"/>
            <a:ext cx="297004" cy="2970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07" y="6413177"/>
            <a:ext cx="343543" cy="3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703" r:id="rId3"/>
    <p:sldLayoutId id="2147483697" r:id="rId4"/>
    <p:sldLayoutId id="2147483701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9F92-2A61-AC4D-9252-4153D5C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0C8E-C4EB-FD44-9832-4437B63C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4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dxamstelveen-2018" id="{F0191121-869C-FD45-BBDC-C820C6FC9C87}" vid="{0637F1E7-961D-7E47-903B-C3A1A9F3C3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Words>170</Words>
  <Application>Microsoft Macintosh PowerPoint</Application>
  <PresentationFormat>Widescreen</PresentationFormat>
  <Paragraphs>50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Helvetica LT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Bogman</dc:creator>
  <cp:lastModifiedBy>Ray Bogman</cp:lastModifiedBy>
  <cp:revision>21</cp:revision>
  <dcterms:created xsi:type="dcterms:W3CDTF">2018-02-02T16:21:10Z</dcterms:created>
  <dcterms:modified xsi:type="dcterms:W3CDTF">2019-03-18T19:19:57Z</dcterms:modified>
</cp:coreProperties>
</file>