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63"/>
  </p:normalViewPr>
  <p:slideViewPr>
    <p:cSldViewPr snapToGrid="0" snapToObjects="1">
      <p:cViewPr>
        <p:scale>
          <a:sx n="70" d="100"/>
          <a:sy n="70" d="100"/>
        </p:scale>
        <p:origin x="248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50AF-FB20-7549-8EBD-91871A75589D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590-6358-5E4A-9579-8F9BBAA1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A568-4DDB-4D44-8804-F2D344CBA7D9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D6F4-CD9B-584A-A34E-649C473A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8666" y="-1600200"/>
            <a:ext cx="19495084" cy="1051434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816352"/>
            <a:ext cx="17670566" cy="9142844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900"/>
            <a:ext cx="12192000" cy="546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1150" y="6400283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en-US" b="0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TEDxAmstelveen</a:t>
            </a:r>
            <a:endParaRPr lang="en-US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4" y="6400283"/>
            <a:ext cx="297004" cy="297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7" y="6413177"/>
            <a:ext cx="343543" cy="3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1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9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dxamstelveen-2018" id="{F0191121-869C-FD45-BBDC-C820C6FC9C87}" vid="{0637F1E7-961D-7E47-903B-C3A1A9F3C3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Helvetica LT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Bogman</dc:creator>
  <cp:lastModifiedBy>Ray Bogman</cp:lastModifiedBy>
  <cp:revision>12</cp:revision>
  <dcterms:created xsi:type="dcterms:W3CDTF">2018-02-02T16:21:10Z</dcterms:created>
  <dcterms:modified xsi:type="dcterms:W3CDTF">2019-01-20T13:39:41Z</dcterms:modified>
</cp:coreProperties>
</file>