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63483"/>
  </p:normalViewPr>
  <p:slideViewPr>
    <p:cSldViewPr snapToGrid="0" snapToObjects="1">
      <p:cViewPr varScale="1">
        <p:scale>
          <a:sx n="76" d="100"/>
          <a:sy n="76" d="100"/>
        </p:scale>
        <p:origin x="2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666" y="-1600200"/>
            <a:ext cx="19495084" cy="1051434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16352"/>
            <a:ext cx="17670566" cy="914284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1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170</Words>
  <Application>Microsoft Macintosh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Helvetica LT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18</cp:revision>
  <dcterms:created xsi:type="dcterms:W3CDTF">2018-02-02T16:21:10Z</dcterms:created>
  <dcterms:modified xsi:type="dcterms:W3CDTF">2019-02-06T20:41:29Z</dcterms:modified>
</cp:coreProperties>
</file>