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5" r:id="rId2"/>
    <p:sldId id="260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/>
    <p:restoredTop sz="91854"/>
  </p:normalViewPr>
  <p:slideViewPr>
    <p:cSldViewPr snapToGrid="0" snapToObjects="1">
      <p:cViewPr varScale="1">
        <p:scale>
          <a:sx n="125" d="100"/>
          <a:sy n="125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F6C8-4434-0E41-93F7-457312AFF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35709"/>
            <a:ext cx="12192000" cy="7952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309360"/>
            <a:ext cx="12192000" cy="873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05E09-07D6-574A-A692-E3F02F5742D8}"/>
              </a:ext>
            </a:extLst>
          </p:cNvPr>
          <p:cNvSpPr/>
          <p:nvPr userDrawn="1"/>
        </p:nvSpPr>
        <p:spPr>
          <a:xfrm>
            <a:off x="0" y="-219765"/>
            <a:ext cx="12192000" cy="13588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237" y="-9195"/>
            <a:ext cx="7403380" cy="1118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7A7D41-56F9-C54C-A218-130B36165D1B}"/>
              </a:ext>
            </a:extLst>
          </p:cNvPr>
          <p:cNvSpPr/>
          <p:nvPr userDrawn="1"/>
        </p:nvSpPr>
        <p:spPr>
          <a:xfrm>
            <a:off x="0" y="1144961"/>
            <a:ext cx="12192000" cy="12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DAA3D-93E3-6545-8648-7703501D816E}"/>
              </a:ext>
            </a:extLst>
          </p:cNvPr>
          <p:cNvSpPr/>
          <p:nvPr userDrawn="1"/>
        </p:nvSpPr>
        <p:spPr>
          <a:xfrm>
            <a:off x="-13447" y="6282240"/>
            <a:ext cx="12192000" cy="12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68C49-2C59-C646-8FCD-CAD3926CDC53}"/>
              </a:ext>
            </a:extLst>
          </p:cNvPr>
          <p:cNvSpPr txBox="1"/>
          <p:nvPr userDrawn="1"/>
        </p:nvSpPr>
        <p:spPr>
          <a:xfrm>
            <a:off x="1" y="6448492"/>
            <a:ext cx="1217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TEDXAMSTELVEEN.COM</a:t>
            </a:r>
          </a:p>
        </p:txBody>
      </p:sp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F6C8-4434-0E41-93F7-457312AFF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94509"/>
            <a:ext cx="12192000" cy="7952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DAA3D-93E3-6545-8648-7703501D816E}"/>
              </a:ext>
            </a:extLst>
          </p:cNvPr>
          <p:cNvSpPr/>
          <p:nvPr userDrawn="1"/>
        </p:nvSpPr>
        <p:spPr>
          <a:xfrm>
            <a:off x="-13447" y="6180640"/>
            <a:ext cx="12192000" cy="12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68C49-2C59-C646-8FCD-CAD3926CDC53}"/>
              </a:ext>
            </a:extLst>
          </p:cNvPr>
          <p:cNvSpPr txBox="1"/>
          <p:nvPr userDrawn="1"/>
        </p:nvSpPr>
        <p:spPr>
          <a:xfrm>
            <a:off x="1" y="6454588"/>
            <a:ext cx="1217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TEDXAMSTELVEEN.COM</a:t>
            </a:r>
          </a:p>
        </p:txBody>
      </p:sp>
    </p:spTree>
    <p:extLst>
      <p:ext uri="{BB962C8B-B14F-4D97-AF65-F5344CB8AC3E}">
        <p14:creationId xmlns:p14="http://schemas.microsoft.com/office/powerpoint/2010/main" val="14934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05E09-07D6-574A-A692-E3F02F5742D8}"/>
              </a:ext>
            </a:extLst>
          </p:cNvPr>
          <p:cNvSpPr/>
          <p:nvPr userDrawn="1"/>
        </p:nvSpPr>
        <p:spPr>
          <a:xfrm>
            <a:off x="0" y="-1094509"/>
            <a:ext cx="12192000" cy="13588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237" y="-974395"/>
            <a:ext cx="7403380" cy="1118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7A7D41-56F9-C54C-A218-130B36165D1B}"/>
              </a:ext>
            </a:extLst>
          </p:cNvPr>
          <p:cNvSpPr/>
          <p:nvPr userDrawn="1"/>
        </p:nvSpPr>
        <p:spPr>
          <a:xfrm>
            <a:off x="0" y="264309"/>
            <a:ext cx="12192000" cy="12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DAA3D-93E3-6545-8648-7703501D816E}"/>
              </a:ext>
            </a:extLst>
          </p:cNvPr>
          <p:cNvSpPr/>
          <p:nvPr userDrawn="1"/>
        </p:nvSpPr>
        <p:spPr>
          <a:xfrm>
            <a:off x="-13447" y="6180640"/>
            <a:ext cx="12192000" cy="12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68C49-2C59-C646-8FCD-CAD3926CDC53}"/>
              </a:ext>
            </a:extLst>
          </p:cNvPr>
          <p:cNvSpPr txBox="1"/>
          <p:nvPr userDrawn="1"/>
        </p:nvSpPr>
        <p:spPr>
          <a:xfrm>
            <a:off x="1" y="6454588"/>
            <a:ext cx="1217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TEDXAMSTELVEEN.COM</a:t>
            </a:r>
          </a:p>
        </p:txBody>
      </p:sp>
    </p:spTree>
    <p:extLst>
      <p:ext uri="{BB962C8B-B14F-4D97-AF65-F5344CB8AC3E}">
        <p14:creationId xmlns:p14="http://schemas.microsoft.com/office/powerpoint/2010/main" val="74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16352"/>
            <a:ext cx="17670566" cy="914284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05700" y="6400283"/>
            <a:ext cx="38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2020 What the world needs NOW...</a:t>
            </a:r>
          </a:p>
        </p:txBody>
      </p:sp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2" r:id="rId3"/>
    <p:sldLayoutId id="2147483697" r:id="rId4"/>
    <p:sldLayoutId id="2147483701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9F92-2A61-AC4D-9252-4153D5C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</TotalTime>
  <Words>170</Words>
  <Application>Microsoft Macintosh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Helvetica LT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Ray Bogman</cp:lastModifiedBy>
  <cp:revision>29</cp:revision>
  <dcterms:created xsi:type="dcterms:W3CDTF">2018-02-02T16:21:10Z</dcterms:created>
  <dcterms:modified xsi:type="dcterms:W3CDTF">2020-09-20T16:06:53Z</dcterms:modified>
</cp:coreProperties>
</file>