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1" r:id="rId6"/>
    <p:sldId id="262" r:id="rId7"/>
    <p:sldId id="260" r:id="rId8"/>
    <p:sldId id="267" r:id="rId9"/>
    <p:sldId id="269" r:id="rId10"/>
    <p:sldId id="270" r:id="rId11"/>
    <p:sldId id="268" r:id="rId12"/>
    <p:sldId id="264" r:id="rId13"/>
    <p:sldId id="271" r:id="rId14"/>
    <p:sldId id="272" r:id="rId15"/>
    <p:sldId id="263" r:id="rId16"/>
    <p:sldId id="273" r:id="rId17"/>
    <p:sldId id="275" r:id="rId18"/>
    <p:sldId id="276" r:id="rId19"/>
    <p:sldId id="277" r:id="rId20"/>
    <p:sldId id="278" r:id="rId21"/>
    <p:sldId id="279" r:id="rId22"/>
    <p:sldId id="265" r:id="rId2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91" d="100"/>
          <a:sy n="91"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F2A11-A3BA-4598-B434-14635D88886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EF21613-834A-4E5D-AE08-E3748BFE3F88}">
      <dgm:prSet/>
      <dgm:spPr/>
      <dgm:t>
        <a:bodyPr/>
        <a:lstStyle/>
        <a:p>
          <a:r>
            <a:rPr lang="en-US"/>
            <a:t>Muhammad Sabir (18k-1158)</a:t>
          </a:r>
        </a:p>
      </dgm:t>
    </dgm:pt>
    <dgm:pt modelId="{B17F5116-6714-40FA-B49C-F5030F35B01B}" type="parTrans" cxnId="{202C3FF3-33B7-4AC7-B715-4AF7E1DA6D87}">
      <dgm:prSet/>
      <dgm:spPr/>
      <dgm:t>
        <a:bodyPr/>
        <a:lstStyle/>
        <a:p>
          <a:endParaRPr lang="en-US"/>
        </a:p>
      </dgm:t>
    </dgm:pt>
    <dgm:pt modelId="{530AA6E6-CAA2-434A-A248-D63E6106B8CB}" type="sibTrans" cxnId="{202C3FF3-33B7-4AC7-B715-4AF7E1DA6D87}">
      <dgm:prSet/>
      <dgm:spPr/>
      <dgm:t>
        <a:bodyPr/>
        <a:lstStyle/>
        <a:p>
          <a:endParaRPr lang="en-US"/>
        </a:p>
      </dgm:t>
    </dgm:pt>
    <dgm:pt modelId="{01871E4A-CC11-41E4-B1B5-E9609611F0CC}">
      <dgm:prSet/>
      <dgm:spPr/>
      <dgm:t>
        <a:bodyPr/>
        <a:lstStyle/>
        <a:p>
          <a:r>
            <a:rPr lang="en-US"/>
            <a:t>Ritik (18k-0130)</a:t>
          </a:r>
        </a:p>
      </dgm:t>
    </dgm:pt>
    <dgm:pt modelId="{3AE31238-9AF9-4303-8946-128A7235654F}" type="parTrans" cxnId="{69C2139E-7990-4449-8F03-BEA3FB6A40E8}">
      <dgm:prSet/>
      <dgm:spPr/>
      <dgm:t>
        <a:bodyPr/>
        <a:lstStyle/>
        <a:p>
          <a:endParaRPr lang="en-US"/>
        </a:p>
      </dgm:t>
    </dgm:pt>
    <dgm:pt modelId="{35C9BBF1-75D8-4FD8-B42E-D471A50768F8}" type="sibTrans" cxnId="{69C2139E-7990-4449-8F03-BEA3FB6A40E8}">
      <dgm:prSet/>
      <dgm:spPr/>
      <dgm:t>
        <a:bodyPr/>
        <a:lstStyle/>
        <a:p>
          <a:endParaRPr lang="en-US"/>
        </a:p>
      </dgm:t>
    </dgm:pt>
    <dgm:pt modelId="{791052B4-3A2C-40FE-B2AF-2C26B22CEE62}">
      <dgm:prSet/>
      <dgm:spPr/>
      <dgm:t>
        <a:bodyPr/>
        <a:lstStyle/>
        <a:p>
          <a:r>
            <a:rPr lang="en-US"/>
            <a:t>Muhammad Taha Mir (18k-0147)</a:t>
          </a:r>
        </a:p>
      </dgm:t>
    </dgm:pt>
    <dgm:pt modelId="{4C781268-D090-4156-B484-599F8E13721A}" type="parTrans" cxnId="{293B5A4C-7EF6-4F4D-AFA1-798FC9B29191}">
      <dgm:prSet/>
      <dgm:spPr/>
      <dgm:t>
        <a:bodyPr/>
        <a:lstStyle/>
        <a:p>
          <a:endParaRPr lang="en-US"/>
        </a:p>
      </dgm:t>
    </dgm:pt>
    <dgm:pt modelId="{3EFBD3C3-842B-4AAA-80F4-95A9E6F4F167}" type="sibTrans" cxnId="{293B5A4C-7EF6-4F4D-AFA1-798FC9B29191}">
      <dgm:prSet/>
      <dgm:spPr/>
      <dgm:t>
        <a:bodyPr/>
        <a:lstStyle/>
        <a:p>
          <a:endParaRPr lang="en-US"/>
        </a:p>
      </dgm:t>
    </dgm:pt>
    <dgm:pt modelId="{4E731305-22DC-4F6B-9D6C-B27300486735}" type="pres">
      <dgm:prSet presAssocID="{D82F2A11-A3BA-4598-B434-14635D888861}" presName="linear" presStyleCnt="0">
        <dgm:presLayoutVars>
          <dgm:animLvl val="lvl"/>
          <dgm:resizeHandles val="exact"/>
        </dgm:presLayoutVars>
      </dgm:prSet>
      <dgm:spPr/>
      <dgm:t>
        <a:bodyPr/>
        <a:lstStyle/>
        <a:p>
          <a:endParaRPr lang="en-US"/>
        </a:p>
      </dgm:t>
    </dgm:pt>
    <dgm:pt modelId="{486F3484-2314-4D1B-AEC4-B4638B1BE315}" type="pres">
      <dgm:prSet presAssocID="{3EF21613-834A-4E5D-AE08-E3748BFE3F88}" presName="parentText" presStyleLbl="node1" presStyleIdx="0" presStyleCnt="3">
        <dgm:presLayoutVars>
          <dgm:chMax val="0"/>
          <dgm:bulletEnabled val="1"/>
        </dgm:presLayoutVars>
      </dgm:prSet>
      <dgm:spPr/>
      <dgm:t>
        <a:bodyPr/>
        <a:lstStyle/>
        <a:p>
          <a:endParaRPr lang="en-US"/>
        </a:p>
      </dgm:t>
    </dgm:pt>
    <dgm:pt modelId="{57499147-AFF0-4B40-915C-16360D6C92C7}" type="pres">
      <dgm:prSet presAssocID="{530AA6E6-CAA2-434A-A248-D63E6106B8CB}" presName="spacer" presStyleCnt="0"/>
      <dgm:spPr/>
    </dgm:pt>
    <dgm:pt modelId="{AB29F50C-0ED9-4B88-87D4-CC07BFA8F843}" type="pres">
      <dgm:prSet presAssocID="{01871E4A-CC11-41E4-B1B5-E9609611F0CC}" presName="parentText" presStyleLbl="node1" presStyleIdx="1" presStyleCnt="3">
        <dgm:presLayoutVars>
          <dgm:chMax val="0"/>
          <dgm:bulletEnabled val="1"/>
        </dgm:presLayoutVars>
      </dgm:prSet>
      <dgm:spPr/>
      <dgm:t>
        <a:bodyPr/>
        <a:lstStyle/>
        <a:p>
          <a:endParaRPr lang="en-US"/>
        </a:p>
      </dgm:t>
    </dgm:pt>
    <dgm:pt modelId="{B3292C05-CA8A-40A9-AD3A-74DE78BF06BB}" type="pres">
      <dgm:prSet presAssocID="{35C9BBF1-75D8-4FD8-B42E-D471A50768F8}" presName="spacer" presStyleCnt="0"/>
      <dgm:spPr/>
    </dgm:pt>
    <dgm:pt modelId="{52715C8D-F0F7-413D-B56D-7CF8ED08E6CC}" type="pres">
      <dgm:prSet presAssocID="{791052B4-3A2C-40FE-B2AF-2C26B22CEE62}" presName="parentText" presStyleLbl="node1" presStyleIdx="2" presStyleCnt="3">
        <dgm:presLayoutVars>
          <dgm:chMax val="0"/>
          <dgm:bulletEnabled val="1"/>
        </dgm:presLayoutVars>
      </dgm:prSet>
      <dgm:spPr/>
      <dgm:t>
        <a:bodyPr/>
        <a:lstStyle/>
        <a:p>
          <a:endParaRPr lang="en-US"/>
        </a:p>
      </dgm:t>
    </dgm:pt>
  </dgm:ptLst>
  <dgm:cxnLst>
    <dgm:cxn modelId="{37F80E89-E9BE-4068-AF8B-7B7426375E61}" type="presOf" srcId="{3EF21613-834A-4E5D-AE08-E3748BFE3F88}" destId="{486F3484-2314-4D1B-AEC4-B4638B1BE315}" srcOrd="0" destOrd="0" presId="urn:microsoft.com/office/officeart/2005/8/layout/vList2"/>
    <dgm:cxn modelId="{293B5A4C-7EF6-4F4D-AFA1-798FC9B29191}" srcId="{D82F2A11-A3BA-4598-B434-14635D888861}" destId="{791052B4-3A2C-40FE-B2AF-2C26B22CEE62}" srcOrd="2" destOrd="0" parTransId="{4C781268-D090-4156-B484-599F8E13721A}" sibTransId="{3EFBD3C3-842B-4AAA-80F4-95A9E6F4F167}"/>
    <dgm:cxn modelId="{764E1BB9-1544-44D7-A7E9-AFB225108738}" type="presOf" srcId="{D82F2A11-A3BA-4598-B434-14635D888861}" destId="{4E731305-22DC-4F6B-9D6C-B27300486735}" srcOrd="0" destOrd="0" presId="urn:microsoft.com/office/officeart/2005/8/layout/vList2"/>
    <dgm:cxn modelId="{202C3FF3-33B7-4AC7-B715-4AF7E1DA6D87}" srcId="{D82F2A11-A3BA-4598-B434-14635D888861}" destId="{3EF21613-834A-4E5D-AE08-E3748BFE3F88}" srcOrd="0" destOrd="0" parTransId="{B17F5116-6714-40FA-B49C-F5030F35B01B}" sibTransId="{530AA6E6-CAA2-434A-A248-D63E6106B8CB}"/>
    <dgm:cxn modelId="{AD1D132E-8EC2-429E-8EDA-540F04704CD3}" type="presOf" srcId="{01871E4A-CC11-41E4-B1B5-E9609611F0CC}" destId="{AB29F50C-0ED9-4B88-87D4-CC07BFA8F843}" srcOrd="0" destOrd="0" presId="urn:microsoft.com/office/officeart/2005/8/layout/vList2"/>
    <dgm:cxn modelId="{7B025742-7FD6-44B8-B3F3-465D9DA331AE}" type="presOf" srcId="{791052B4-3A2C-40FE-B2AF-2C26B22CEE62}" destId="{52715C8D-F0F7-413D-B56D-7CF8ED08E6CC}" srcOrd="0" destOrd="0" presId="urn:microsoft.com/office/officeart/2005/8/layout/vList2"/>
    <dgm:cxn modelId="{69C2139E-7990-4449-8F03-BEA3FB6A40E8}" srcId="{D82F2A11-A3BA-4598-B434-14635D888861}" destId="{01871E4A-CC11-41E4-B1B5-E9609611F0CC}" srcOrd="1" destOrd="0" parTransId="{3AE31238-9AF9-4303-8946-128A7235654F}" sibTransId="{35C9BBF1-75D8-4FD8-B42E-D471A50768F8}"/>
    <dgm:cxn modelId="{C66E8211-7875-4CC1-B9DC-3EBD1E92B697}" type="presParOf" srcId="{4E731305-22DC-4F6B-9D6C-B27300486735}" destId="{486F3484-2314-4D1B-AEC4-B4638B1BE315}" srcOrd="0" destOrd="0" presId="urn:microsoft.com/office/officeart/2005/8/layout/vList2"/>
    <dgm:cxn modelId="{82A18C6B-78FF-4764-A591-1BAC3AE61267}" type="presParOf" srcId="{4E731305-22DC-4F6B-9D6C-B27300486735}" destId="{57499147-AFF0-4B40-915C-16360D6C92C7}" srcOrd="1" destOrd="0" presId="urn:microsoft.com/office/officeart/2005/8/layout/vList2"/>
    <dgm:cxn modelId="{5F25FBD5-44C6-463A-9BC8-87A6010171B7}" type="presParOf" srcId="{4E731305-22DC-4F6B-9D6C-B27300486735}" destId="{AB29F50C-0ED9-4B88-87D4-CC07BFA8F843}" srcOrd="2" destOrd="0" presId="urn:microsoft.com/office/officeart/2005/8/layout/vList2"/>
    <dgm:cxn modelId="{95A0BD1F-124C-497D-8746-E01E701D31EE}" type="presParOf" srcId="{4E731305-22DC-4F6B-9D6C-B27300486735}" destId="{B3292C05-CA8A-40A9-AD3A-74DE78BF06BB}" srcOrd="3" destOrd="0" presId="urn:microsoft.com/office/officeart/2005/8/layout/vList2"/>
    <dgm:cxn modelId="{5B3827D5-2E33-4CCE-89E5-7D51C720C44F}" type="presParOf" srcId="{4E731305-22DC-4F6B-9D6C-B27300486735}" destId="{52715C8D-F0F7-413D-B56D-7CF8ED08E6C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90F2AC-B9C5-4078-BC65-8984324DAD5C}"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6FAC18A3-0DC8-4398-A5FB-44A74E693415}">
      <dgm:prSet/>
      <dgm:spPr/>
      <dgm:t>
        <a:bodyPr/>
        <a:lstStyle/>
        <a:p>
          <a:r>
            <a:rPr lang="en-US"/>
            <a:t>-Survey</a:t>
          </a:r>
        </a:p>
      </dgm:t>
    </dgm:pt>
    <dgm:pt modelId="{6D0E70D7-7E97-470B-ABA9-691BEFADB099}" type="parTrans" cxnId="{8D23C7F8-E55A-4301-B467-580D490D6299}">
      <dgm:prSet/>
      <dgm:spPr/>
      <dgm:t>
        <a:bodyPr/>
        <a:lstStyle/>
        <a:p>
          <a:endParaRPr lang="en-US"/>
        </a:p>
      </dgm:t>
    </dgm:pt>
    <dgm:pt modelId="{E3F7218F-8137-4280-A6B9-72DE3A424D48}" type="sibTrans" cxnId="{8D23C7F8-E55A-4301-B467-580D490D6299}">
      <dgm:prSet/>
      <dgm:spPr/>
      <dgm:t>
        <a:bodyPr/>
        <a:lstStyle/>
        <a:p>
          <a:endParaRPr lang="en-US"/>
        </a:p>
      </dgm:t>
    </dgm:pt>
    <dgm:pt modelId="{964CAA0A-C8BE-4F24-A9AE-5170E32DF521}">
      <dgm:prSet/>
      <dgm:spPr/>
      <dgm:t>
        <a:bodyPr/>
        <a:lstStyle/>
        <a:p>
          <a:r>
            <a:rPr lang="en-US"/>
            <a:t>A survey will be conducted in whole country which selects needy houses based on priority number.</a:t>
          </a:r>
        </a:p>
      </dgm:t>
    </dgm:pt>
    <dgm:pt modelId="{1282DB14-551F-4A69-AE0E-EEFD77ADDE32}" type="parTrans" cxnId="{EF19AD1D-695E-4CC9-9B87-D50C2636B51D}">
      <dgm:prSet/>
      <dgm:spPr/>
      <dgm:t>
        <a:bodyPr/>
        <a:lstStyle/>
        <a:p>
          <a:endParaRPr lang="en-US"/>
        </a:p>
      </dgm:t>
    </dgm:pt>
    <dgm:pt modelId="{1E8A7F31-2501-43D9-BE31-96AF36E2DEF0}" type="sibTrans" cxnId="{EF19AD1D-695E-4CC9-9B87-D50C2636B51D}">
      <dgm:prSet/>
      <dgm:spPr/>
      <dgm:t>
        <a:bodyPr/>
        <a:lstStyle/>
        <a:p>
          <a:endParaRPr lang="en-US"/>
        </a:p>
      </dgm:t>
    </dgm:pt>
    <dgm:pt modelId="{11403CBF-6295-4AA9-91E2-9904709AF96C}">
      <dgm:prSet/>
      <dgm:spPr/>
      <dgm:t>
        <a:bodyPr/>
        <a:lstStyle/>
        <a:p>
          <a:r>
            <a:rPr lang="en-US" dirty="0"/>
            <a:t>Priority number= </a:t>
          </a:r>
          <a:br>
            <a:rPr lang="en-US" dirty="0"/>
          </a:br>
          <a:r>
            <a:rPr lang="en-US" dirty="0"/>
            <a:t>(</a:t>
          </a:r>
          <a:r>
            <a:rPr lang="en-US" dirty="0" err="1"/>
            <a:t>tp</a:t>
          </a:r>
          <a:r>
            <a:rPr lang="en-US" dirty="0"/>
            <a:t>*(if+1)) / ((rc+1)*s)</a:t>
          </a:r>
        </a:p>
      </dgm:t>
    </dgm:pt>
    <dgm:pt modelId="{7E13AD0E-A51A-4343-8D65-5F9F2CFA6B57}" type="parTrans" cxnId="{179856E4-D2DA-47E5-AEC9-0466EDBA470A}">
      <dgm:prSet/>
      <dgm:spPr/>
      <dgm:t>
        <a:bodyPr/>
        <a:lstStyle/>
        <a:p>
          <a:endParaRPr lang="en-US"/>
        </a:p>
      </dgm:t>
    </dgm:pt>
    <dgm:pt modelId="{35FE9B46-35C2-4552-A142-A5F8D8790E5E}" type="sibTrans" cxnId="{179856E4-D2DA-47E5-AEC9-0466EDBA470A}">
      <dgm:prSet/>
      <dgm:spPr/>
      <dgm:t>
        <a:bodyPr/>
        <a:lstStyle/>
        <a:p>
          <a:endParaRPr lang="en-US"/>
        </a:p>
      </dgm:t>
    </dgm:pt>
    <dgm:pt modelId="{DDEA32E8-D919-450B-83B2-1D9E445A1C80}">
      <dgm:prSet/>
      <dgm:spPr/>
      <dgm:t>
        <a:bodyPr/>
        <a:lstStyle/>
        <a:p>
          <a:r>
            <a:rPr lang="en-US"/>
            <a:t>-&gt;Average priority no. of whole country is calculated.</a:t>
          </a:r>
        </a:p>
      </dgm:t>
    </dgm:pt>
    <dgm:pt modelId="{A2504D8A-5C0E-4F64-9746-E1A5B1CBB858}" type="parTrans" cxnId="{CFE4808F-1524-47D3-AC12-A41C0E12F508}">
      <dgm:prSet/>
      <dgm:spPr/>
      <dgm:t>
        <a:bodyPr/>
        <a:lstStyle/>
        <a:p>
          <a:endParaRPr lang="en-US"/>
        </a:p>
      </dgm:t>
    </dgm:pt>
    <dgm:pt modelId="{447D1BA6-C003-47D9-8EEE-3D4BFB5BED68}" type="sibTrans" cxnId="{CFE4808F-1524-47D3-AC12-A41C0E12F508}">
      <dgm:prSet/>
      <dgm:spPr/>
      <dgm:t>
        <a:bodyPr/>
        <a:lstStyle/>
        <a:p>
          <a:endParaRPr lang="en-US"/>
        </a:p>
      </dgm:t>
    </dgm:pt>
    <dgm:pt modelId="{AE9AD708-15F7-4840-AAD7-8877336ABE05}">
      <dgm:prSet/>
      <dgm:spPr/>
      <dgm:t>
        <a:bodyPr/>
        <a:lstStyle/>
        <a:p>
          <a:r>
            <a:rPr lang="en-US" dirty="0"/>
            <a:t>-&gt;Then each house of country is traversed and is selected if that house’s</a:t>
          </a:r>
        </a:p>
      </dgm:t>
    </dgm:pt>
    <dgm:pt modelId="{AE544E25-F877-4DCE-BA2F-2CEA5EC0E5D1}" type="parTrans" cxnId="{41884C5A-7C55-48FB-B59F-7F2586A8EB83}">
      <dgm:prSet/>
      <dgm:spPr/>
      <dgm:t>
        <a:bodyPr/>
        <a:lstStyle/>
        <a:p>
          <a:endParaRPr lang="en-US"/>
        </a:p>
      </dgm:t>
    </dgm:pt>
    <dgm:pt modelId="{88D60833-0D79-4B7C-BA44-28ECDE8AF727}" type="sibTrans" cxnId="{41884C5A-7C55-48FB-B59F-7F2586A8EB83}">
      <dgm:prSet/>
      <dgm:spPr/>
      <dgm:t>
        <a:bodyPr/>
        <a:lstStyle/>
        <a:p>
          <a:endParaRPr lang="en-US"/>
        </a:p>
      </dgm:t>
    </dgm:pt>
    <dgm:pt modelId="{324594A0-EA2F-475D-BC0E-1AB454384F9D}">
      <dgm:prSet/>
      <dgm:spPr/>
      <dgm:t>
        <a:bodyPr/>
        <a:lstStyle/>
        <a:p>
          <a:r>
            <a:rPr lang="en-US" dirty="0"/>
            <a:t>Priority no. is greater than the average priority.</a:t>
          </a:r>
        </a:p>
      </dgm:t>
    </dgm:pt>
    <dgm:pt modelId="{FA7FDF12-30AC-4753-AD73-12CC5F45C938}" type="parTrans" cxnId="{83F06551-F052-4DDE-A73E-B0ACEEB2A813}">
      <dgm:prSet/>
      <dgm:spPr/>
      <dgm:t>
        <a:bodyPr/>
        <a:lstStyle/>
        <a:p>
          <a:endParaRPr lang="en-US"/>
        </a:p>
      </dgm:t>
    </dgm:pt>
    <dgm:pt modelId="{1E1F60C9-C178-4F46-9B90-4A2512C68A35}" type="sibTrans" cxnId="{83F06551-F052-4DDE-A73E-B0ACEEB2A813}">
      <dgm:prSet/>
      <dgm:spPr/>
      <dgm:t>
        <a:bodyPr/>
        <a:lstStyle/>
        <a:p>
          <a:endParaRPr lang="en-US"/>
        </a:p>
      </dgm:t>
    </dgm:pt>
    <dgm:pt modelId="{4928B786-78D1-4592-AD2B-91DF439BC13E}">
      <dgm:prSet/>
      <dgm:spPr/>
      <dgm:t>
        <a:bodyPr/>
        <a:lstStyle/>
        <a:p>
          <a:r>
            <a:rPr lang="en-US"/>
            <a:t>-&gt;Selected houses Address and priority are taken into a survey.txt file,</a:t>
          </a:r>
        </a:p>
      </dgm:t>
    </dgm:pt>
    <dgm:pt modelId="{3DAADD31-8F1B-456B-846F-C2DCA6188C93}" type="parTrans" cxnId="{1BBBFF51-4BB9-463E-B836-3FFEB44519D3}">
      <dgm:prSet/>
      <dgm:spPr/>
      <dgm:t>
        <a:bodyPr/>
        <a:lstStyle/>
        <a:p>
          <a:endParaRPr lang="en-US"/>
        </a:p>
      </dgm:t>
    </dgm:pt>
    <dgm:pt modelId="{7C3419A3-F8E6-4330-8F50-3501C8702B4E}" type="sibTrans" cxnId="{1BBBFF51-4BB9-463E-B836-3FFEB44519D3}">
      <dgm:prSet/>
      <dgm:spPr/>
      <dgm:t>
        <a:bodyPr/>
        <a:lstStyle/>
        <a:p>
          <a:endParaRPr lang="en-US"/>
        </a:p>
      </dgm:t>
    </dgm:pt>
    <dgm:pt modelId="{D4C6BE0B-397C-46AB-A9D6-7FF42ABA3880}">
      <dgm:prSet/>
      <dgm:spPr/>
      <dgm:t>
        <a:bodyPr/>
        <a:lstStyle/>
        <a:p>
          <a:r>
            <a:rPr lang="en-US"/>
            <a:t>In survey file records of houses can be dealt in two ways </a:t>
          </a:r>
        </a:p>
      </dgm:t>
    </dgm:pt>
    <dgm:pt modelId="{23454368-76A9-474F-AEC7-3C6096D55B01}" type="parTrans" cxnId="{36733FA1-7792-4C0A-AE17-D95AE2024BE0}">
      <dgm:prSet/>
      <dgm:spPr/>
      <dgm:t>
        <a:bodyPr/>
        <a:lstStyle/>
        <a:p>
          <a:endParaRPr lang="en-US"/>
        </a:p>
      </dgm:t>
    </dgm:pt>
    <dgm:pt modelId="{6CD3421A-0FC7-4F32-B3E7-81AD45E3DDD6}" type="sibTrans" cxnId="{36733FA1-7792-4C0A-AE17-D95AE2024BE0}">
      <dgm:prSet/>
      <dgm:spPr/>
      <dgm:t>
        <a:bodyPr/>
        <a:lstStyle/>
        <a:p>
          <a:endParaRPr lang="en-US"/>
        </a:p>
      </dgm:t>
    </dgm:pt>
    <dgm:pt modelId="{510E97BD-3A39-4017-95B0-0077D29675D9}">
      <dgm:prSet/>
      <dgm:spPr/>
      <dgm:t>
        <a:bodyPr/>
        <a:lstStyle/>
        <a:p>
          <a:r>
            <a:rPr lang="en-US"/>
            <a:t>1. Highest priority element is dealt first,after sorting on the bases of priority level using Heapsort .</a:t>
          </a:r>
        </a:p>
      </dgm:t>
    </dgm:pt>
    <dgm:pt modelId="{B7B2AB05-EE0E-4329-98F6-D70FD7301180}" type="parTrans" cxnId="{1BA74588-7355-4DCE-9EB7-FA50180864A7}">
      <dgm:prSet/>
      <dgm:spPr/>
      <dgm:t>
        <a:bodyPr/>
        <a:lstStyle/>
        <a:p>
          <a:endParaRPr lang="en-US"/>
        </a:p>
      </dgm:t>
    </dgm:pt>
    <dgm:pt modelId="{0E7D4E09-581B-4F36-A68A-D86F6805F4D2}" type="sibTrans" cxnId="{1BA74588-7355-4DCE-9EB7-FA50180864A7}">
      <dgm:prSet/>
      <dgm:spPr/>
      <dgm:t>
        <a:bodyPr/>
        <a:lstStyle/>
        <a:p>
          <a:endParaRPr lang="en-US"/>
        </a:p>
      </dgm:t>
    </dgm:pt>
    <dgm:pt modelId="{6C7F3C43-2C30-408D-AA3E-E568AAD514E5}">
      <dgm:prSet/>
      <dgm:spPr/>
      <dgm:t>
        <a:bodyPr/>
        <a:lstStyle/>
        <a:p>
          <a:r>
            <a:rPr lang="en-US"/>
            <a:t>2.Nearest houses are dealt first ,after sorting according to Addresses.</a:t>
          </a:r>
        </a:p>
      </dgm:t>
    </dgm:pt>
    <dgm:pt modelId="{310F968C-93B7-40CE-948D-B15FA7DBDD09}" type="parTrans" cxnId="{9E1268F2-DF84-4C63-999D-1408F0686B39}">
      <dgm:prSet/>
      <dgm:spPr/>
      <dgm:t>
        <a:bodyPr/>
        <a:lstStyle/>
        <a:p>
          <a:endParaRPr lang="en-US"/>
        </a:p>
      </dgm:t>
    </dgm:pt>
    <dgm:pt modelId="{1582DB8C-1772-4C8B-B62F-8D9C20AD257D}" type="sibTrans" cxnId="{9E1268F2-DF84-4C63-999D-1408F0686B39}">
      <dgm:prSet/>
      <dgm:spPr/>
      <dgm:t>
        <a:bodyPr/>
        <a:lstStyle/>
        <a:p>
          <a:endParaRPr lang="en-US"/>
        </a:p>
      </dgm:t>
    </dgm:pt>
    <dgm:pt modelId="{FA1EC62D-D9CE-4F6F-8383-EE42D8C713D6}" type="pres">
      <dgm:prSet presAssocID="{BF90F2AC-B9C5-4078-BC65-8984324DAD5C}" presName="Name0" presStyleCnt="0">
        <dgm:presLayoutVars>
          <dgm:dir/>
          <dgm:resizeHandles val="exact"/>
        </dgm:presLayoutVars>
      </dgm:prSet>
      <dgm:spPr/>
      <dgm:t>
        <a:bodyPr/>
        <a:lstStyle/>
        <a:p>
          <a:endParaRPr lang="en-US"/>
        </a:p>
      </dgm:t>
    </dgm:pt>
    <dgm:pt modelId="{75A528CA-4541-4E5A-AEC7-194EB4BF78AF}" type="pres">
      <dgm:prSet presAssocID="{6FAC18A3-0DC8-4398-A5FB-44A74E693415}" presName="node" presStyleLbl="node1" presStyleIdx="0" presStyleCnt="10">
        <dgm:presLayoutVars>
          <dgm:bulletEnabled val="1"/>
        </dgm:presLayoutVars>
      </dgm:prSet>
      <dgm:spPr/>
      <dgm:t>
        <a:bodyPr/>
        <a:lstStyle/>
        <a:p>
          <a:endParaRPr lang="en-US"/>
        </a:p>
      </dgm:t>
    </dgm:pt>
    <dgm:pt modelId="{9BA1D493-7AA5-4185-B012-334E23223962}" type="pres">
      <dgm:prSet presAssocID="{E3F7218F-8137-4280-A6B9-72DE3A424D48}" presName="sibTrans" presStyleLbl="sibTrans1D1" presStyleIdx="0" presStyleCnt="9"/>
      <dgm:spPr/>
      <dgm:t>
        <a:bodyPr/>
        <a:lstStyle/>
        <a:p>
          <a:endParaRPr lang="en-US"/>
        </a:p>
      </dgm:t>
    </dgm:pt>
    <dgm:pt modelId="{F086D1E0-2D91-484E-BD30-F20FDADAF90B}" type="pres">
      <dgm:prSet presAssocID="{E3F7218F-8137-4280-A6B9-72DE3A424D48}" presName="connectorText" presStyleLbl="sibTrans1D1" presStyleIdx="0" presStyleCnt="9"/>
      <dgm:spPr/>
      <dgm:t>
        <a:bodyPr/>
        <a:lstStyle/>
        <a:p>
          <a:endParaRPr lang="en-US"/>
        </a:p>
      </dgm:t>
    </dgm:pt>
    <dgm:pt modelId="{0F4F34F5-B7C1-4165-B40A-58475D094062}" type="pres">
      <dgm:prSet presAssocID="{964CAA0A-C8BE-4F24-A9AE-5170E32DF521}" presName="node" presStyleLbl="node1" presStyleIdx="1" presStyleCnt="10">
        <dgm:presLayoutVars>
          <dgm:bulletEnabled val="1"/>
        </dgm:presLayoutVars>
      </dgm:prSet>
      <dgm:spPr/>
      <dgm:t>
        <a:bodyPr/>
        <a:lstStyle/>
        <a:p>
          <a:endParaRPr lang="en-US"/>
        </a:p>
      </dgm:t>
    </dgm:pt>
    <dgm:pt modelId="{D318567D-F09D-48B0-B40D-C68FD7AE41EC}" type="pres">
      <dgm:prSet presAssocID="{1E8A7F31-2501-43D9-BE31-96AF36E2DEF0}" presName="sibTrans" presStyleLbl="sibTrans1D1" presStyleIdx="1" presStyleCnt="9"/>
      <dgm:spPr/>
      <dgm:t>
        <a:bodyPr/>
        <a:lstStyle/>
        <a:p>
          <a:endParaRPr lang="en-US"/>
        </a:p>
      </dgm:t>
    </dgm:pt>
    <dgm:pt modelId="{E9130923-7120-4CCB-B6F5-C41103589B1C}" type="pres">
      <dgm:prSet presAssocID="{1E8A7F31-2501-43D9-BE31-96AF36E2DEF0}" presName="connectorText" presStyleLbl="sibTrans1D1" presStyleIdx="1" presStyleCnt="9"/>
      <dgm:spPr/>
      <dgm:t>
        <a:bodyPr/>
        <a:lstStyle/>
        <a:p>
          <a:endParaRPr lang="en-US"/>
        </a:p>
      </dgm:t>
    </dgm:pt>
    <dgm:pt modelId="{592C3F5A-C3A0-4ED4-B490-AA19190A5C4F}" type="pres">
      <dgm:prSet presAssocID="{11403CBF-6295-4AA9-91E2-9904709AF96C}" presName="node" presStyleLbl="node1" presStyleIdx="2" presStyleCnt="10">
        <dgm:presLayoutVars>
          <dgm:bulletEnabled val="1"/>
        </dgm:presLayoutVars>
      </dgm:prSet>
      <dgm:spPr/>
      <dgm:t>
        <a:bodyPr/>
        <a:lstStyle/>
        <a:p>
          <a:endParaRPr lang="en-US"/>
        </a:p>
      </dgm:t>
    </dgm:pt>
    <dgm:pt modelId="{590F45A4-8E66-4878-85D6-DBCB911ADEE4}" type="pres">
      <dgm:prSet presAssocID="{35FE9B46-35C2-4552-A142-A5F8D8790E5E}" presName="sibTrans" presStyleLbl="sibTrans1D1" presStyleIdx="2" presStyleCnt="9"/>
      <dgm:spPr/>
      <dgm:t>
        <a:bodyPr/>
        <a:lstStyle/>
        <a:p>
          <a:endParaRPr lang="en-US"/>
        </a:p>
      </dgm:t>
    </dgm:pt>
    <dgm:pt modelId="{0ACE6848-B133-4E90-A86B-6C781232362E}" type="pres">
      <dgm:prSet presAssocID="{35FE9B46-35C2-4552-A142-A5F8D8790E5E}" presName="connectorText" presStyleLbl="sibTrans1D1" presStyleIdx="2" presStyleCnt="9"/>
      <dgm:spPr/>
      <dgm:t>
        <a:bodyPr/>
        <a:lstStyle/>
        <a:p>
          <a:endParaRPr lang="en-US"/>
        </a:p>
      </dgm:t>
    </dgm:pt>
    <dgm:pt modelId="{C63BAC74-97FA-40A5-BFF3-79473D70570B}" type="pres">
      <dgm:prSet presAssocID="{DDEA32E8-D919-450B-83B2-1D9E445A1C80}" presName="node" presStyleLbl="node1" presStyleIdx="3" presStyleCnt="10">
        <dgm:presLayoutVars>
          <dgm:bulletEnabled val="1"/>
        </dgm:presLayoutVars>
      </dgm:prSet>
      <dgm:spPr/>
      <dgm:t>
        <a:bodyPr/>
        <a:lstStyle/>
        <a:p>
          <a:endParaRPr lang="en-US"/>
        </a:p>
      </dgm:t>
    </dgm:pt>
    <dgm:pt modelId="{692EC654-C6C4-4FE8-AFB2-DEB47A79711E}" type="pres">
      <dgm:prSet presAssocID="{447D1BA6-C003-47D9-8EEE-3D4BFB5BED68}" presName="sibTrans" presStyleLbl="sibTrans1D1" presStyleIdx="3" presStyleCnt="9"/>
      <dgm:spPr/>
      <dgm:t>
        <a:bodyPr/>
        <a:lstStyle/>
        <a:p>
          <a:endParaRPr lang="en-US"/>
        </a:p>
      </dgm:t>
    </dgm:pt>
    <dgm:pt modelId="{34CAC19F-F76C-4D33-974D-C2665DF96343}" type="pres">
      <dgm:prSet presAssocID="{447D1BA6-C003-47D9-8EEE-3D4BFB5BED68}" presName="connectorText" presStyleLbl="sibTrans1D1" presStyleIdx="3" presStyleCnt="9"/>
      <dgm:spPr/>
      <dgm:t>
        <a:bodyPr/>
        <a:lstStyle/>
        <a:p>
          <a:endParaRPr lang="en-US"/>
        </a:p>
      </dgm:t>
    </dgm:pt>
    <dgm:pt modelId="{EE00CC4F-3803-411E-B7D7-402100F4EE5B}" type="pres">
      <dgm:prSet presAssocID="{AE9AD708-15F7-4840-AAD7-8877336ABE05}" presName="node" presStyleLbl="node1" presStyleIdx="4" presStyleCnt="10">
        <dgm:presLayoutVars>
          <dgm:bulletEnabled val="1"/>
        </dgm:presLayoutVars>
      </dgm:prSet>
      <dgm:spPr/>
      <dgm:t>
        <a:bodyPr/>
        <a:lstStyle/>
        <a:p>
          <a:endParaRPr lang="en-US"/>
        </a:p>
      </dgm:t>
    </dgm:pt>
    <dgm:pt modelId="{445A0506-4D48-47CF-8257-F5E4929B6AEC}" type="pres">
      <dgm:prSet presAssocID="{88D60833-0D79-4B7C-BA44-28ECDE8AF727}" presName="sibTrans" presStyleLbl="sibTrans1D1" presStyleIdx="4" presStyleCnt="9"/>
      <dgm:spPr/>
      <dgm:t>
        <a:bodyPr/>
        <a:lstStyle/>
        <a:p>
          <a:endParaRPr lang="en-US"/>
        </a:p>
      </dgm:t>
    </dgm:pt>
    <dgm:pt modelId="{855A211D-4986-4F6D-97C1-99E06180D9F6}" type="pres">
      <dgm:prSet presAssocID="{88D60833-0D79-4B7C-BA44-28ECDE8AF727}" presName="connectorText" presStyleLbl="sibTrans1D1" presStyleIdx="4" presStyleCnt="9"/>
      <dgm:spPr/>
      <dgm:t>
        <a:bodyPr/>
        <a:lstStyle/>
        <a:p>
          <a:endParaRPr lang="en-US"/>
        </a:p>
      </dgm:t>
    </dgm:pt>
    <dgm:pt modelId="{2E582B0E-923C-4376-B2D7-C1ED87B2DED7}" type="pres">
      <dgm:prSet presAssocID="{324594A0-EA2F-475D-BC0E-1AB454384F9D}" presName="node" presStyleLbl="node1" presStyleIdx="5" presStyleCnt="10">
        <dgm:presLayoutVars>
          <dgm:bulletEnabled val="1"/>
        </dgm:presLayoutVars>
      </dgm:prSet>
      <dgm:spPr/>
      <dgm:t>
        <a:bodyPr/>
        <a:lstStyle/>
        <a:p>
          <a:endParaRPr lang="en-US"/>
        </a:p>
      </dgm:t>
    </dgm:pt>
    <dgm:pt modelId="{8172FF80-936A-41E6-B5BC-BF19CF1C96E8}" type="pres">
      <dgm:prSet presAssocID="{1E1F60C9-C178-4F46-9B90-4A2512C68A35}" presName="sibTrans" presStyleLbl="sibTrans1D1" presStyleIdx="5" presStyleCnt="9"/>
      <dgm:spPr/>
      <dgm:t>
        <a:bodyPr/>
        <a:lstStyle/>
        <a:p>
          <a:endParaRPr lang="en-US"/>
        </a:p>
      </dgm:t>
    </dgm:pt>
    <dgm:pt modelId="{ED8596CA-4EFA-4B0C-9F76-2E8B227A1AEF}" type="pres">
      <dgm:prSet presAssocID="{1E1F60C9-C178-4F46-9B90-4A2512C68A35}" presName="connectorText" presStyleLbl="sibTrans1D1" presStyleIdx="5" presStyleCnt="9"/>
      <dgm:spPr/>
      <dgm:t>
        <a:bodyPr/>
        <a:lstStyle/>
        <a:p>
          <a:endParaRPr lang="en-US"/>
        </a:p>
      </dgm:t>
    </dgm:pt>
    <dgm:pt modelId="{D966F197-B5BF-486D-BBF3-695B2345DE58}" type="pres">
      <dgm:prSet presAssocID="{4928B786-78D1-4592-AD2B-91DF439BC13E}" presName="node" presStyleLbl="node1" presStyleIdx="6" presStyleCnt="10">
        <dgm:presLayoutVars>
          <dgm:bulletEnabled val="1"/>
        </dgm:presLayoutVars>
      </dgm:prSet>
      <dgm:spPr/>
      <dgm:t>
        <a:bodyPr/>
        <a:lstStyle/>
        <a:p>
          <a:endParaRPr lang="en-US"/>
        </a:p>
      </dgm:t>
    </dgm:pt>
    <dgm:pt modelId="{B5E96C5D-0C02-465C-89A5-DA06D7EA6089}" type="pres">
      <dgm:prSet presAssocID="{7C3419A3-F8E6-4330-8F50-3501C8702B4E}" presName="sibTrans" presStyleLbl="sibTrans1D1" presStyleIdx="6" presStyleCnt="9"/>
      <dgm:spPr/>
      <dgm:t>
        <a:bodyPr/>
        <a:lstStyle/>
        <a:p>
          <a:endParaRPr lang="en-US"/>
        </a:p>
      </dgm:t>
    </dgm:pt>
    <dgm:pt modelId="{33D24225-06F2-4E5D-942A-993F7103BCF9}" type="pres">
      <dgm:prSet presAssocID="{7C3419A3-F8E6-4330-8F50-3501C8702B4E}" presName="connectorText" presStyleLbl="sibTrans1D1" presStyleIdx="6" presStyleCnt="9"/>
      <dgm:spPr/>
      <dgm:t>
        <a:bodyPr/>
        <a:lstStyle/>
        <a:p>
          <a:endParaRPr lang="en-US"/>
        </a:p>
      </dgm:t>
    </dgm:pt>
    <dgm:pt modelId="{85BB8DDF-ACC2-4545-BDC0-337C88EEF401}" type="pres">
      <dgm:prSet presAssocID="{D4C6BE0B-397C-46AB-A9D6-7FF42ABA3880}" presName="node" presStyleLbl="node1" presStyleIdx="7" presStyleCnt="10">
        <dgm:presLayoutVars>
          <dgm:bulletEnabled val="1"/>
        </dgm:presLayoutVars>
      </dgm:prSet>
      <dgm:spPr/>
      <dgm:t>
        <a:bodyPr/>
        <a:lstStyle/>
        <a:p>
          <a:endParaRPr lang="en-US"/>
        </a:p>
      </dgm:t>
    </dgm:pt>
    <dgm:pt modelId="{D78343F1-E0F2-49A3-8038-CD77FD525DE7}" type="pres">
      <dgm:prSet presAssocID="{6CD3421A-0FC7-4F32-B3E7-81AD45E3DDD6}" presName="sibTrans" presStyleLbl="sibTrans1D1" presStyleIdx="7" presStyleCnt="9"/>
      <dgm:spPr/>
      <dgm:t>
        <a:bodyPr/>
        <a:lstStyle/>
        <a:p>
          <a:endParaRPr lang="en-US"/>
        </a:p>
      </dgm:t>
    </dgm:pt>
    <dgm:pt modelId="{5BEB8AA0-FF7A-4045-AB7F-35E22423ED32}" type="pres">
      <dgm:prSet presAssocID="{6CD3421A-0FC7-4F32-B3E7-81AD45E3DDD6}" presName="connectorText" presStyleLbl="sibTrans1D1" presStyleIdx="7" presStyleCnt="9"/>
      <dgm:spPr/>
      <dgm:t>
        <a:bodyPr/>
        <a:lstStyle/>
        <a:p>
          <a:endParaRPr lang="en-US"/>
        </a:p>
      </dgm:t>
    </dgm:pt>
    <dgm:pt modelId="{01BEAEFC-98DC-49A4-93FF-9C032AFF25E9}" type="pres">
      <dgm:prSet presAssocID="{510E97BD-3A39-4017-95B0-0077D29675D9}" presName="node" presStyleLbl="node1" presStyleIdx="8" presStyleCnt="10">
        <dgm:presLayoutVars>
          <dgm:bulletEnabled val="1"/>
        </dgm:presLayoutVars>
      </dgm:prSet>
      <dgm:spPr/>
      <dgm:t>
        <a:bodyPr/>
        <a:lstStyle/>
        <a:p>
          <a:endParaRPr lang="en-US"/>
        </a:p>
      </dgm:t>
    </dgm:pt>
    <dgm:pt modelId="{68F084DE-0330-4E6E-B294-62C1C7274DDC}" type="pres">
      <dgm:prSet presAssocID="{0E7D4E09-581B-4F36-A68A-D86F6805F4D2}" presName="sibTrans" presStyleLbl="sibTrans1D1" presStyleIdx="8" presStyleCnt="9"/>
      <dgm:spPr/>
      <dgm:t>
        <a:bodyPr/>
        <a:lstStyle/>
        <a:p>
          <a:endParaRPr lang="en-US"/>
        </a:p>
      </dgm:t>
    </dgm:pt>
    <dgm:pt modelId="{CE4387D0-8A9F-4B93-8D6B-34E004C0F70A}" type="pres">
      <dgm:prSet presAssocID="{0E7D4E09-581B-4F36-A68A-D86F6805F4D2}" presName="connectorText" presStyleLbl="sibTrans1D1" presStyleIdx="8" presStyleCnt="9"/>
      <dgm:spPr/>
      <dgm:t>
        <a:bodyPr/>
        <a:lstStyle/>
        <a:p>
          <a:endParaRPr lang="en-US"/>
        </a:p>
      </dgm:t>
    </dgm:pt>
    <dgm:pt modelId="{FC68783B-F37A-4F92-88C0-932E577CA2AA}" type="pres">
      <dgm:prSet presAssocID="{6C7F3C43-2C30-408D-AA3E-E568AAD514E5}" presName="node" presStyleLbl="node1" presStyleIdx="9" presStyleCnt="10">
        <dgm:presLayoutVars>
          <dgm:bulletEnabled val="1"/>
        </dgm:presLayoutVars>
      </dgm:prSet>
      <dgm:spPr/>
      <dgm:t>
        <a:bodyPr/>
        <a:lstStyle/>
        <a:p>
          <a:endParaRPr lang="en-US"/>
        </a:p>
      </dgm:t>
    </dgm:pt>
  </dgm:ptLst>
  <dgm:cxnLst>
    <dgm:cxn modelId="{C8B136A6-F125-4163-8708-66B7CCAF2776}" type="presOf" srcId="{88D60833-0D79-4B7C-BA44-28ECDE8AF727}" destId="{855A211D-4986-4F6D-97C1-99E06180D9F6}" srcOrd="1" destOrd="0" presId="urn:microsoft.com/office/officeart/2016/7/layout/RepeatingBendingProcessNew"/>
    <dgm:cxn modelId="{24D5B186-181D-44F6-981B-57A946A3DE5A}" type="presOf" srcId="{6CD3421A-0FC7-4F32-B3E7-81AD45E3DDD6}" destId="{5BEB8AA0-FF7A-4045-AB7F-35E22423ED32}" srcOrd="1" destOrd="0" presId="urn:microsoft.com/office/officeart/2016/7/layout/RepeatingBendingProcessNew"/>
    <dgm:cxn modelId="{BB693F9B-DD19-4EFD-9A1B-3A09E900D7AC}" type="presOf" srcId="{35FE9B46-35C2-4552-A142-A5F8D8790E5E}" destId="{590F45A4-8E66-4878-85D6-DBCB911ADEE4}" srcOrd="0" destOrd="0" presId="urn:microsoft.com/office/officeart/2016/7/layout/RepeatingBendingProcessNew"/>
    <dgm:cxn modelId="{F0EF7DEC-8979-4BD7-959F-6CFA638226CB}" type="presOf" srcId="{6C7F3C43-2C30-408D-AA3E-E568AAD514E5}" destId="{FC68783B-F37A-4F92-88C0-932E577CA2AA}" srcOrd="0" destOrd="0" presId="urn:microsoft.com/office/officeart/2016/7/layout/RepeatingBendingProcessNew"/>
    <dgm:cxn modelId="{14AE6BFA-02DC-46EC-90AC-8F058089B196}" type="presOf" srcId="{1E8A7F31-2501-43D9-BE31-96AF36E2DEF0}" destId="{E9130923-7120-4CCB-B6F5-C41103589B1C}" srcOrd="1" destOrd="0" presId="urn:microsoft.com/office/officeart/2016/7/layout/RepeatingBendingProcessNew"/>
    <dgm:cxn modelId="{3208B256-C691-41A5-A072-2CFC479FE6BA}" type="presOf" srcId="{0E7D4E09-581B-4F36-A68A-D86F6805F4D2}" destId="{68F084DE-0330-4E6E-B294-62C1C7274DDC}" srcOrd="0" destOrd="0" presId="urn:microsoft.com/office/officeart/2016/7/layout/RepeatingBendingProcessNew"/>
    <dgm:cxn modelId="{7D4B6DA1-2997-4099-9714-169F5BF563E4}" type="presOf" srcId="{11403CBF-6295-4AA9-91E2-9904709AF96C}" destId="{592C3F5A-C3A0-4ED4-B490-AA19190A5C4F}" srcOrd="0" destOrd="0" presId="urn:microsoft.com/office/officeart/2016/7/layout/RepeatingBendingProcessNew"/>
    <dgm:cxn modelId="{1F519E6C-22D7-4A1A-8FEC-3598160D78EE}" type="presOf" srcId="{0E7D4E09-581B-4F36-A68A-D86F6805F4D2}" destId="{CE4387D0-8A9F-4B93-8D6B-34E004C0F70A}" srcOrd="1" destOrd="0" presId="urn:microsoft.com/office/officeart/2016/7/layout/RepeatingBendingProcessNew"/>
    <dgm:cxn modelId="{839BBDBD-F3E1-4568-BD4D-F3D6F138DD9C}" type="presOf" srcId="{324594A0-EA2F-475D-BC0E-1AB454384F9D}" destId="{2E582B0E-923C-4376-B2D7-C1ED87B2DED7}" srcOrd="0" destOrd="0" presId="urn:microsoft.com/office/officeart/2016/7/layout/RepeatingBendingProcessNew"/>
    <dgm:cxn modelId="{E4B288A6-435C-458C-97F9-ADA388C4173E}" type="presOf" srcId="{DDEA32E8-D919-450B-83B2-1D9E445A1C80}" destId="{C63BAC74-97FA-40A5-BFF3-79473D70570B}" srcOrd="0" destOrd="0" presId="urn:microsoft.com/office/officeart/2016/7/layout/RepeatingBendingProcessNew"/>
    <dgm:cxn modelId="{179856E4-D2DA-47E5-AEC9-0466EDBA470A}" srcId="{BF90F2AC-B9C5-4078-BC65-8984324DAD5C}" destId="{11403CBF-6295-4AA9-91E2-9904709AF96C}" srcOrd="2" destOrd="0" parTransId="{7E13AD0E-A51A-4343-8D65-5F9F2CFA6B57}" sibTransId="{35FE9B46-35C2-4552-A142-A5F8D8790E5E}"/>
    <dgm:cxn modelId="{1A9DA6DF-5843-435E-B140-E80902CABC70}" type="presOf" srcId="{510E97BD-3A39-4017-95B0-0077D29675D9}" destId="{01BEAEFC-98DC-49A4-93FF-9C032AFF25E9}" srcOrd="0" destOrd="0" presId="urn:microsoft.com/office/officeart/2016/7/layout/RepeatingBendingProcessNew"/>
    <dgm:cxn modelId="{92C0601D-BD88-4613-AC4D-3BEEBA5947BA}" type="presOf" srcId="{447D1BA6-C003-47D9-8EEE-3D4BFB5BED68}" destId="{34CAC19F-F76C-4D33-974D-C2665DF96343}" srcOrd="1" destOrd="0" presId="urn:microsoft.com/office/officeart/2016/7/layout/RepeatingBendingProcessNew"/>
    <dgm:cxn modelId="{6B36C18D-963A-4E33-B7B1-02BECA963CC3}" type="presOf" srcId="{964CAA0A-C8BE-4F24-A9AE-5170E32DF521}" destId="{0F4F34F5-B7C1-4165-B40A-58475D094062}" srcOrd="0" destOrd="0" presId="urn:microsoft.com/office/officeart/2016/7/layout/RepeatingBendingProcessNew"/>
    <dgm:cxn modelId="{36733FA1-7792-4C0A-AE17-D95AE2024BE0}" srcId="{BF90F2AC-B9C5-4078-BC65-8984324DAD5C}" destId="{D4C6BE0B-397C-46AB-A9D6-7FF42ABA3880}" srcOrd="7" destOrd="0" parTransId="{23454368-76A9-474F-AEC7-3C6096D55B01}" sibTransId="{6CD3421A-0FC7-4F32-B3E7-81AD45E3DDD6}"/>
    <dgm:cxn modelId="{17FA08EF-72EB-4722-BDD9-4B3781EF44A5}" type="presOf" srcId="{7C3419A3-F8E6-4330-8F50-3501C8702B4E}" destId="{B5E96C5D-0C02-465C-89A5-DA06D7EA6089}" srcOrd="0" destOrd="0" presId="urn:microsoft.com/office/officeart/2016/7/layout/RepeatingBendingProcessNew"/>
    <dgm:cxn modelId="{620708A3-8BF0-47FB-BBC8-1F2FE5093FEA}" type="presOf" srcId="{BF90F2AC-B9C5-4078-BC65-8984324DAD5C}" destId="{FA1EC62D-D9CE-4F6F-8383-EE42D8C713D6}" srcOrd="0" destOrd="0" presId="urn:microsoft.com/office/officeart/2016/7/layout/RepeatingBendingProcessNew"/>
    <dgm:cxn modelId="{56864C75-A1E2-4F2F-810E-B1A2D361812D}" type="presOf" srcId="{D4C6BE0B-397C-46AB-A9D6-7FF42ABA3880}" destId="{85BB8DDF-ACC2-4545-BDC0-337C88EEF401}" srcOrd="0" destOrd="0" presId="urn:microsoft.com/office/officeart/2016/7/layout/RepeatingBendingProcessNew"/>
    <dgm:cxn modelId="{8D23C7F8-E55A-4301-B467-580D490D6299}" srcId="{BF90F2AC-B9C5-4078-BC65-8984324DAD5C}" destId="{6FAC18A3-0DC8-4398-A5FB-44A74E693415}" srcOrd="0" destOrd="0" parTransId="{6D0E70D7-7E97-470B-ABA9-691BEFADB099}" sibTransId="{E3F7218F-8137-4280-A6B9-72DE3A424D48}"/>
    <dgm:cxn modelId="{CFDB2163-A655-4674-BD60-02401A90518C}" type="presOf" srcId="{35FE9B46-35C2-4552-A142-A5F8D8790E5E}" destId="{0ACE6848-B133-4E90-A86B-6C781232362E}" srcOrd="1" destOrd="0" presId="urn:microsoft.com/office/officeart/2016/7/layout/RepeatingBendingProcessNew"/>
    <dgm:cxn modelId="{C4511872-0655-4B62-99A9-74D786B33B8B}" type="presOf" srcId="{6CD3421A-0FC7-4F32-B3E7-81AD45E3DDD6}" destId="{D78343F1-E0F2-49A3-8038-CD77FD525DE7}" srcOrd="0" destOrd="0" presId="urn:microsoft.com/office/officeart/2016/7/layout/RepeatingBendingProcessNew"/>
    <dgm:cxn modelId="{41884C5A-7C55-48FB-B59F-7F2586A8EB83}" srcId="{BF90F2AC-B9C5-4078-BC65-8984324DAD5C}" destId="{AE9AD708-15F7-4840-AAD7-8877336ABE05}" srcOrd="4" destOrd="0" parTransId="{AE544E25-F877-4DCE-BA2F-2CEA5EC0E5D1}" sibTransId="{88D60833-0D79-4B7C-BA44-28ECDE8AF727}"/>
    <dgm:cxn modelId="{CFE4808F-1524-47D3-AC12-A41C0E12F508}" srcId="{BF90F2AC-B9C5-4078-BC65-8984324DAD5C}" destId="{DDEA32E8-D919-450B-83B2-1D9E445A1C80}" srcOrd="3" destOrd="0" parTransId="{A2504D8A-5C0E-4F64-9746-E1A5B1CBB858}" sibTransId="{447D1BA6-C003-47D9-8EEE-3D4BFB5BED68}"/>
    <dgm:cxn modelId="{B65FED32-F0DE-42A7-874A-F6B2854AFBD0}" type="presOf" srcId="{E3F7218F-8137-4280-A6B9-72DE3A424D48}" destId="{F086D1E0-2D91-484E-BD30-F20FDADAF90B}" srcOrd="1" destOrd="0" presId="urn:microsoft.com/office/officeart/2016/7/layout/RepeatingBendingProcessNew"/>
    <dgm:cxn modelId="{09AA5D49-C5AD-42EB-8577-29C52B323C04}" type="presOf" srcId="{1E1F60C9-C178-4F46-9B90-4A2512C68A35}" destId="{ED8596CA-4EFA-4B0C-9F76-2E8B227A1AEF}" srcOrd="1" destOrd="0" presId="urn:microsoft.com/office/officeart/2016/7/layout/RepeatingBendingProcessNew"/>
    <dgm:cxn modelId="{8AC85A87-906F-42BE-B7C2-5C2F3E0D30C2}" type="presOf" srcId="{447D1BA6-C003-47D9-8EEE-3D4BFB5BED68}" destId="{692EC654-C6C4-4FE8-AFB2-DEB47A79711E}" srcOrd="0" destOrd="0" presId="urn:microsoft.com/office/officeart/2016/7/layout/RepeatingBendingProcessNew"/>
    <dgm:cxn modelId="{2ED02D65-305E-4216-B0CE-BD0D669777A5}" type="presOf" srcId="{4928B786-78D1-4592-AD2B-91DF439BC13E}" destId="{D966F197-B5BF-486D-BBF3-695B2345DE58}" srcOrd="0" destOrd="0" presId="urn:microsoft.com/office/officeart/2016/7/layout/RepeatingBendingProcessNew"/>
    <dgm:cxn modelId="{EF19AD1D-695E-4CC9-9B87-D50C2636B51D}" srcId="{BF90F2AC-B9C5-4078-BC65-8984324DAD5C}" destId="{964CAA0A-C8BE-4F24-A9AE-5170E32DF521}" srcOrd="1" destOrd="0" parTransId="{1282DB14-551F-4A69-AE0E-EEFD77ADDE32}" sibTransId="{1E8A7F31-2501-43D9-BE31-96AF36E2DEF0}"/>
    <dgm:cxn modelId="{1BA74588-7355-4DCE-9EB7-FA50180864A7}" srcId="{BF90F2AC-B9C5-4078-BC65-8984324DAD5C}" destId="{510E97BD-3A39-4017-95B0-0077D29675D9}" srcOrd="8" destOrd="0" parTransId="{B7B2AB05-EE0E-4329-98F6-D70FD7301180}" sibTransId="{0E7D4E09-581B-4F36-A68A-D86F6805F4D2}"/>
    <dgm:cxn modelId="{8EA6090B-D939-4A31-B50C-CD60AA8C8160}" type="presOf" srcId="{E3F7218F-8137-4280-A6B9-72DE3A424D48}" destId="{9BA1D493-7AA5-4185-B012-334E23223962}" srcOrd="0" destOrd="0" presId="urn:microsoft.com/office/officeart/2016/7/layout/RepeatingBendingProcessNew"/>
    <dgm:cxn modelId="{9E1268F2-DF84-4C63-999D-1408F0686B39}" srcId="{BF90F2AC-B9C5-4078-BC65-8984324DAD5C}" destId="{6C7F3C43-2C30-408D-AA3E-E568AAD514E5}" srcOrd="9" destOrd="0" parTransId="{310F968C-93B7-40CE-948D-B15FA7DBDD09}" sibTransId="{1582DB8C-1772-4C8B-B62F-8D9C20AD257D}"/>
    <dgm:cxn modelId="{CA3518AA-C7C0-45EC-AE3B-7C23CC0A9680}" type="presOf" srcId="{AE9AD708-15F7-4840-AAD7-8877336ABE05}" destId="{EE00CC4F-3803-411E-B7D7-402100F4EE5B}" srcOrd="0" destOrd="0" presId="urn:microsoft.com/office/officeart/2016/7/layout/RepeatingBendingProcessNew"/>
    <dgm:cxn modelId="{1BBBFF51-4BB9-463E-B836-3FFEB44519D3}" srcId="{BF90F2AC-B9C5-4078-BC65-8984324DAD5C}" destId="{4928B786-78D1-4592-AD2B-91DF439BC13E}" srcOrd="6" destOrd="0" parTransId="{3DAADD31-8F1B-456B-846F-C2DCA6188C93}" sibTransId="{7C3419A3-F8E6-4330-8F50-3501C8702B4E}"/>
    <dgm:cxn modelId="{C003DF62-1C30-42EB-B252-6C9CB1DC975A}" type="presOf" srcId="{7C3419A3-F8E6-4330-8F50-3501C8702B4E}" destId="{33D24225-06F2-4E5D-942A-993F7103BCF9}" srcOrd="1" destOrd="0" presId="urn:microsoft.com/office/officeart/2016/7/layout/RepeatingBendingProcessNew"/>
    <dgm:cxn modelId="{83F06551-F052-4DDE-A73E-B0ACEEB2A813}" srcId="{BF90F2AC-B9C5-4078-BC65-8984324DAD5C}" destId="{324594A0-EA2F-475D-BC0E-1AB454384F9D}" srcOrd="5" destOrd="0" parTransId="{FA7FDF12-30AC-4753-AD73-12CC5F45C938}" sibTransId="{1E1F60C9-C178-4F46-9B90-4A2512C68A35}"/>
    <dgm:cxn modelId="{4ECC9583-69BE-4987-9244-403D64185E22}" type="presOf" srcId="{6FAC18A3-0DC8-4398-A5FB-44A74E693415}" destId="{75A528CA-4541-4E5A-AEC7-194EB4BF78AF}" srcOrd="0" destOrd="0" presId="urn:microsoft.com/office/officeart/2016/7/layout/RepeatingBendingProcessNew"/>
    <dgm:cxn modelId="{E270A4EB-237E-42E1-AA5B-CBCC75FEFA16}" type="presOf" srcId="{88D60833-0D79-4B7C-BA44-28ECDE8AF727}" destId="{445A0506-4D48-47CF-8257-F5E4929B6AEC}" srcOrd="0" destOrd="0" presId="urn:microsoft.com/office/officeart/2016/7/layout/RepeatingBendingProcessNew"/>
    <dgm:cxn modelId="{296BBE35-0DD4-4839-AB61-262A19AF8840}" type="presOf" srcId="{1E1F60C9-C178-4F46-9B90-4A2512C68A35}" destId="{8172FF80-936A-41E6-B5BC-BF19CF1C96E8}" srcOrd="0" destOrd="0" presId="urn:microsoft.com/office/officeart/2016/7/layout/RepeatingBendingProcessNew"/>
    <dgm:cxn modelId="{7C28A7D6-0174-4C9E-847B-020B35017D61}" type="presOf" srcId="{1E8A7F31-2501-43D9-BE31-96AF36E2DEF0}" destId="{D318567D-F09D-48B0-B40D-C68FD7AE41EC}" srcOrd="0" destOrd="0" presId="urn:microsoft.com/office/officeart/2016/7/layout/RepeatingBendingProcessNew"/>
    <dgm:cxn modelId="{0905D799-8823-4A1C-B467-E55BB21163A1}" type="presParOf" srcId="{FA1EC62D-D9CE-4F6F-8383-EE42D8C713D6}" destId="{75A528CA-4541-4E5A-AEC7-194EB4BF78AF}" srcOrd="0" destOrd="0" presId="urn:microsoft.com/office/officeart/2016/7/layout/RepeatingBendingProcessNew"/>
    <dgm:cxn modelId="{FC93C53A-AF93-4FAF-AB64-E30E6B9B1ACB}" type="presParOf" srcId="{FA1EC62D-D9CE-4F6F-8383-EE42D8C713D6}" destId="{9BA1D493-7AA5-4185-B012-334E23223962}" srcOrd="1" destOrd="0" presId="urn:microsoft.com/office/officeart/2016/7/layout/RepeatingBendingProcessNew"/>
    <dgm:cxn modelId="{71860AE2-B3F7-4187-87D4-E2C227C1B91B}" type="presParOf" srcId="{9BA1D493-7AA5-4185-B012-334E23223962}" destId="{F086D1E0-2D91-484E-BD30-F20FDADAF90B}" srcOrd="0" destOrd="0" presId="urn:microsoft.com/office/officeart/2016/7/layout/RepeatingBendingProcessNew"/>
    <dgm:cxn modelId="{361CB0AD-36EE-483C-B647-6591680B3B6E}" type="presParOf" srcId="{FA1EC62D-D9CE-4F6F-8383-EE42D8C713D6}" destId="{0F4F34F5-B7C1-4165-B40A-58475D094062}" srcOrd="2" destOrd="0" presId="urn:microsoft.com/office/officeart/2016/7/layout/RepeatingBendingProcessNew"/>
    <dgm:cxn modelId="{A43B8706-84EF-4F41-8539-725C9A6232E5}" type="presParOf" srcId="{FA1EC62D-D9CE-4F6F-8383-EE42D8C713D6}" destId="{D318567D-F09D-48B0-B40D-C68FD7AE41EC}" srcOrd="3" destOrd="0" presId="urn:microsoft.com/office/officeart/2016/7/layout/RepeatingBendingProcessNew"/>
    <dgm:cxn modelId="{6A9DECD1-F19A-4C9F-A761-A0BDB262573B}" type="presParOf" srcId="{D318567D-F09D-48B0-B40D-C68FD7AE41EC}" destId="{E9130923-7120-4CCB-B6F5-C41103589B1C}" srcOrd="0" destOrd="0" presId="urn:microsoft.com/office/officeart/2016/7/layout/RepeatingBendingProcessNew"/>
    <dgm:cxn modelId="{D1F163C9-E650-4DED-9936-EC26682AE01C}" type="presParOf" srcId="{FA1EC62D-D9CE-4F6F-8383-EE42D8C713D6}" destId="{592C3F5A-C3A0-4ED4-B490-AA19190A5C4F}" srcOrd="4" destOrd="0" presId="urn:microsoft.com/office/officeart/2016/7/layout/RepeatingBendingProcessNew"/>
    <dgm:cxn modelId="{7946B1A3-932F-4D76-BFAF-A1FB396AD320}" type="presParOf" srcId="{FA1EC62D-D9CE-4F6F-8383-EE42D8C713D6}" destId="{590F45A4-8E66-4878-85D6-DBCB911ADEE4}" srcOrd="5" destOrd="0" presId="urn:microsoft.com/office/officeart/2016/7/layout/RepeatingBendingProcessNew"/>
    <dgm:cxn modelId="{F09FF7DF-F0CD-42AA-B77C-FC7E1F4118FF}" type="presParOf" srcId="{590F45A4-8E66-4878-85D6-DBCB911ADEE4}" destId="{0ACE6848-B133-4E90-A86B-6C781232362E}" srcOrd="0" destOrd="0" presId="urn:microsoft.com/office/officeart/2016/7/layout/RepeatingBendingProcessNew"/>
    <dgm:cxn modelId="{42EE638D-07A4-4813-A1CD-2988CC60E7D9}" type="presParOf" srcId="{FA1EC62D-D9CE-4F6F-8383-EE42D8C713D6}" destId="{C63BAC74-97FA-40A5-BFF3-79473D70570B}" srcOrd="6" destOrd="0" presId="urn:microsoft.com/office/officeart/2016/7/layout/RepeatingBendingProcessNew"/>
    <dgm:cxn modelId="{04D79C42-5622-40BC-B36D-48CC651C858A}" type="presParOf" srcId="{FA1EC62D-D9CE-4F6F-8383-EE42D8C713D6}" destId="{692EC654-C6C4-4FE8-AFB2-DEB47A79711E}" srcOrd="7" destOrd="0" presId="urn:microsoft.com/office/officeart/2016/7/layout/RepeatingBendingProcessNew"/>
    <dgm:cxn modelId="{0290A447-CC9C-4532-9AAB-7746156AE4FC}" type="presParOf" srcId="{692EC654-C6C4-4FE8-AFB2-DEB47A79711E}" destId="{34CAC19F-F76C-4D33-974D-C2665DF96343}" srcOrd="0" destOrd="0" presId="urn:microsoft.com/office/officeart/2016/7/layout/RepeatingBendingProcessNew"/>
    <dgm:cxn modelId="{47B87BE3-FCBD-4D7E-82B2-CE6A998E4AFD}" type="presParOf" srcId="{FA1EC62D-D9CE-4F6F-8383-EE42D8C713D6}" destId="{EE00CC4F-3803-411E-B7D7-402100F4EE5B}" srcOrd="8" destOrd="0" presId="urn:microsoft.com/office/officeart/2016/7/layout/RepeatingBendingProcessNew"/>
    <dgm:cxn modelId="{112B9C95-2FB8-46CA-A916-5BF4CA856053}" type="presParOf" srcId="{FA1EC62D-D9CE-4F6F-8383-EE42D8C713D6}" destId="{445A0506-4D48-47CF-8257-F5E4929B6AEC}" srcOrd="9" destOrd="0" presId="urn:microsoft.com/office/officeart/2016/7/layout/RepeatingBendingProcessNew"/>
    <dgm:cxn modelId="{289D42C9-373C-43B0-9111-DDBB2A20C75A}" type="presParOf" srcId="{445A0506-4D48-47CF-8257-F5E4929B6AEC}" destId="{855A211D-4986-4F6D-97C1-99E06180D9F6}" srcOrd="0" destOrd="0" presId="urn:microsoft.com/office/officeart/2016/7/layout/RepeatingBendingProcessNew"/>
    <dgm:cxn modelId="{E209F2D2-0DC1-4037-878C-AC4A4CBD470C}" type="presParOf" srcId="{FA1EC62D-D9CE-4F6F-8383-EE42D8C713D6}" destId="{2E582B0E-923C-4376-B2D7-C1ED87B2DED7}" srcOrd="10" destOrd="0" presId="urn:microsoft.com/office/officeart/2016/7/layout/RepeatingBendingProcessNew"/>
    <dgm:cxn modelId="{72743D5D-A246-4C3D-95DF-85560775EF17}" type="presParOf" srcId="{FA1EC62D-D9CE-4F6F-8383-EE42D8C713D6}" destId="{8172FF80-936A-41E6-B5BC-BF19CF1C96E8}" srcOrd="11" destOrd="0" presId="urn:microsoft.com/office/officeart/2016/7/layout/RepeatingBendingProcessNew"/>
    <dgm:cxn modelId="{01CB8F78-16DC-4DE9-9E80-2A7540ACAD2E}" type="presParOf" srcId="{8172FF80-936A-41E6-B5BC-BF19CF1C96E8}" destId="{ED8596CA-4EFA-4B0C-9F76-2E8B227A1AEF}" srcOrd="0" destOrd="0" presId="urn:microsoft.com/office/officeart/2016/7/layout/RepeatingBendingProcessNew"/>
    <dgm:cxn modelId="{BDAD9B48-4B54-41A4-B14E-BB648F00CBCE}" type="presParOf" srcId="{FA1EC62D-D9CE-4F6F-8383-EE42D8C713D6}" destId="{D966F197-B5BF-486D-BBF3-695B2345DE58}" srcOrd="12" destOrd="0" presId="urn:microsoft.com/office/officeart/2016/7/layout/RepeatingBendingProcessNew"/>
    <dgm:cxn modelId="{8D59E6D2-BBAC-4F4E-B0C7-C50A7CE560B7}" type="presParOf" srcId="{FA1EC62D-D9CE-4F6F-8383-EE42D8C713D6}" destId="{B5E96C5D-0C02-465C-89A5-DA06D7EA6089}" srcOrd="13" destOrd="0" presId="urn:microsoft.com/office/officeart/2016/7/layout/RepeatingBendingProcessNew"/>
    <dgm:cxn modelId="{FDBEDB1C-CB53-4555-991E-22FE927214C4}" type="presParOf" srcId="{B5E96C5D-0C02-465C-89A5-DA06D7EA6089}" destId="{33D24225-06F2-4E5D-942A-993F7103BCF9}" srcOrd="0" destOrd="0" presId="urn:microsoft.com/office/officeart/2016/7/layout/RepeatingBendingProcessNew"/>
    <dgm:cxn modelId="{04500FEE-798A-49CB-B2F8-1B8060519611}" type="presParOf" srcId="{FA1EC62D-D9CE-4F6F-8383-EE42D8C713D6}" destId="{85BB8DDF-ACC2-4545-BDC0-337C88EEF401}" srcOrd="14" destOrd="0" presId="urn:microsoft.com/office/officeart/2016/7/layout/RepeatingBendingProcessNew"/>
    <dgm:cxn modelId="{4E865D37-B5F3-4DE8-9389-34038444A153}" type="presParOf" srcId="{FA1EC62D-D9CE-4F6F-8383-EE42D8C713D6}" destId="{D78343F1-E0F2-49A3-8038-CD77FD525DE7}" srcOrd="15" destOrd="0" presId="urn:microsoft.com/office/officeart/2016/7/layout/RepeatingBendingProcessNew"/>
    <dgm:cxn modelId="{506D43A2-5F42-401B-9FB6-6512BCDD71A7}" type="presParOf" srcId="{D78343F1-E0F2-49A3-8038-CD77FD525DE7}" destId="{5BEB8AA0-FF7A-4045-AB7F-35E22423ED32}" srcOrd="0" destOrd="0" presId="urn:microsoft.com/office/officeart/2016/7/layout/RepeatingBendingProcessNew"/>
    <dgm:cxn modelId="{080E7A48-C972-45E3-A480-DBD8CD7CD82A}" type="presParOf" srcId="{FA1EC62D-D9CE-4F6F-8383-EE42D8C713D6}" destId="{01BEAEFC-98DC-49A4-93FF-9C032AFF25E9}" srcOrd="16" destOrd="0" presId="urn:microsoft.com/office/officeart/2016/7/layout/RepeatingBendingProcessNew"/>
    <dgm:cxn modelId="{73AD0B1F-748B-483C-8483-884FC64C5C26}" type="presParOf" srcId="{FA1EC62D-D9CE-4F6F-8383-EE42D8C713D6}" destId="{68F084DE-0330-4E6E-B294-62C1C7274DDC}" srcOrd="17" destOrd="0" presId="urn:microsoft.com/office/officeart/2016/7/layout/RepeatingBendingProcessNew"/>
    <dgm:cxn modelId="{3316F5AE-381F-4461-B6B0-BC78116EB312}" type="presParOf" srcId="{68F084DE-0330-4E6E-B294-62C1C7274DDC}" destId="{CE4387D0-8A9F-4B93-8D6B-34E004C0F70A}" srcOrd="0" destOrd="0" presId="urn:microsoft.com/office/officeart/2016/7/layout/RepeatingBendingProcessNew"/>
    <dgm:cxn modelId="{78A367A7-07CA-4169-8611-98CDB3B816B6}" type="presParOf" srcId="{FA1EC62D-D9CE-4F6F-8383-EE42D8C713D6}" destId="{FC68783B-F37A-4F92-88C0-932E577CA2AA}"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CF0-4DF2-40ED-90D0-8BB431FABD1A}"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AEC0FE9-690B-4415-B242-CAEA6C575601}">
      <dgm:prSet/>
      <dgm:spPr/>
      <dgm:t>
        <a:bodyPr/>
        <a:lstStyle/>
        <a:p>
          <a:pPr>
            <a:defRPr cap="all"/>
          </a:pPr>
          <a:r>
            <a:rPr lang="en-US"/>
            <a:t>Searching for house.</a:t>
          </a:r>
        </a:p>
      </dgm:t>
    </dgm:pt>
    <dgm:pt modelId="{5FC85B65-6435-46E8-8DEE-9964CF86DD11}" type="parTrans" cxnId="{141195C0-0A61-4296-B551-FFCC3C064B1A}">
      <dgm:prSet/>
      <dgm:spPr/>
      <dgm:t>
        <a:bodyPr/>
        <a:lstStyle/>
        <a:p>
          <a:endParaRPr lang="en-US"/>
        </a:p>
      </dgm:t>
    </dgm:pt>
    <dgm:pt modelId="{96843CE8-38D7-4CB0-80F7-85EFBDFC26F9}" type="sibTrans" cxnId="{141195C0-0A61-4296-B551-FFCC3C064B1A}">
      <dgm:prSet/>
      <dgm:spPr/>
      <dgm:t>
        <a:bodyPr/>
        <a:lstStyle/>
        <a:p>
          <a:endParaRPr lang="en-US"/>
        </a:p>
      </dgm:t>
    </dgm:pt>
    <dgm:pt modelId="{0BF8E298-F0F6-47ED-8BB9-8C8416AF5D92}">
      <dgm:prSet/>
      <dgm:spPr/>
      <dgm:t>
        <a:bodyPr/>
        <a:lstStyle/>
        <a:p>
          <a:pPr>
            <a:defRPr cap="all"/>
          </a:pPr>
          <a:r>
            <a:rPr lang="en-US"/>
            <a:t>PRIORITY WISE HEAPSORT</a:t>
          </a:r>
        </a:p>
      </dgm:t>
    </dgm:pt>
    <dgm:pt modelId="{B668ECF2-A0B5-4731-88E5-2E8CE36F7323}" type="parTrans" cxnId="{6ADE1989-8DD5-48EE-A578-2E5789728CE2}">
      <dgm:prSet/>
      <dgm:spPr/>
      <dgm:t>
        <a:bodyPr/>
        <a:lstStyle/>
        <a:p>
          <a:endParaRPr lang="en-US"/>
        </a:p>
      </dgm:t>
    </dgm:pt>
    <dgm:pt modelId="{9267F903-A15C-44D0-9A1C-4CC9307E04E0}" type="sibTrans" cxnId="{6ADE1989-8DD5-48EE-A578-2E5789728CE2}">
      <dgm:prSet/>
      <dgm:spPr/>
      <dgm:t>
        <a:bodyPr/>
        <a:lstStyle/>
        <a:p>
          <a:endParaRPr lang="en-US"/>
        </a:p>
      </dgm:t>
    </dgm:pt>
    <dgm:pt modelId="{EA14C470-2A70-46B7-A1E4-5BFFA1294C0C}">
      <dgm:prSet/>
      <dgm:spPr/>
      <dgm:t>
        <a:bodyPr/>
        <a:lstStyle/>
        <a:p>
          <a:pPr>
            <a:defRPr cap="all"/>
          </a:pPr>
          <a:r>
            <a:rPr lang="en-US"/>
            <a:t>SORTING A/C TO ADDRESS</a:t>
          </a:r>
        </a:p>
      </dgm:t>
    </dgm:pt>
    <dgm:pt modelId="{65C07C29-1B37-4597-A790-BBBB24ED67C9}" type="parTrans" cxnId="{5A8D940E-83B1-498A-B1D2-D1625A25095A}">
      <dgm:prSet/>
      <dgm:spPr/>
      <dgm:t>
        <a:bodyPr/>
        <a:lstStyle/>
        <a:p>
          <a:endParaRPr lang="en-US"/>
        </a:p>
      </dgm:t>
    </dgm:pt>
    <dgm:pt modelId="{248CCBE7-F62F-4ED2-8A51-CBD613509E03}" type="sibTrans" cxnId="{5A8D940E-83B1-498A-B1D2-D1625A25095A}">
      <dgm:prSet/>
      <dgm:spPr/>
      <dgm:t>
        <a:bodyPr/>
        <a:lstStyle/>
        <a:p>
          <a:endParaRPr lang="en-US"/>
        </a:p>
      </dgm:t>
    </dgm:pt>
    <dgm:pt modelId="{7FF04A97-8695-4E24-9BFC-E5EF5B856690}">
      <dgm:prSet/>
      <dgm:spPr/>
      <dgm:t>
        <a:bodyPr/>
        <a:lstStyle/>
        <a:p>
          <a:pPr>
            <a:defRPr cap="all"/>
          </a:pPr>
          <a:r>
            <a:rPr lang="en-US" dirty="0"/>
            <a:t>DEALING WITH REQUESTS</a:t>
          </a:r>
        </a:p>
      </dgm:t>
    </dgm:pt>
    <dgm:pt modelId="{384BFD8E-9B51-490B-9E8F-3D3B981ED55F}" type="parTrans" cxnId="{8D832963-F92E-4533-A0B5-D2CF334895BC}">
      <dgm:prSet/>
      <dgm:spPr/>
      <dgm:t>
        <a:bodyPr/>
        <a:lstStyle/>
        <a:p>
          <a:endParaRPr lang="en-US"/>
        </a:p>
      </dgm:t>
    </dgm:pt>
    <dgm:pt modelId="{B7D9646C-0967-475B-89FD-9999D5AAD401}" type="sibTrans" cxnId="{8D832963-F92E-4533-A0B5-D2CF334895BC}">
      <dgm:prSet/>
      <dgm:spPr/>
      <dgm:t>
        <a:bodyPr/>
        <a:lstStyle/>
        <a:p>
          <a:endParaRPr lang="en-US"/>
        </a:p>
      </dgm:t>
    </dgm:pt>
    <dgm:pt modelId="{1AA80EA3-6370-4CE8-BA8F-D8C410976BFE}">
      <dgm:prSet/>
      <dgm:spPr/>
      <dgm:t>
        <a:bodyPr/>
        <a:lstStyle/>
        <a:p>
          <a:pPr>
            <a:defRPr cap="all"/>
          </a:pPr>
          <a:r>
            <a:rPr lang="en-US"/>
            <a:t>TAKING SURVEY</a:t>
          </a:r>
        </a:p>
      </dgm:t>
    </dgm:pt>
    <dgm:pt modelId="{A36FC9A2-04D3-47BE-AA3F-C3CE03A12DC0}" type="parTrans" cxnId="{0320E250-3398-485F-AA6D-74F96108D686}">
      <dgm:prSet/>
      <dgm:spPr/>
      <dgm:t>
        <a:bodyPr/>
        <a:lstStyle/>
        <a:p>
          <a:endParaRPr lang="en-US"/>
        </a:p>
      </dgm:t>
    </dgm:pt>
    <dgm:pt modelId="{1B2C6568-5AD2-454F-BE26-80B0F55EFAF1}" type="sibTrans" cxnId="{0320E250-3398-485F-AA6D-74F96108D686}">
      <dgm:prSet/>
      <dgm:spPr/>
      <dgm:t>
        <a:bodyPr/>
        <a:lstStyle/>
        <a:p>
          <a:endParaRPr lang="en-US"/>
        </a:p>
      </dgm:t>
    </dgm:pt>
    <dgm:pt modelId="{B8071A93-6985-433B-B555-030C68C7CC47}">
      <dgm:prSet/>
      <dgm:spPr/>
      <dgm:t>
        <a:bodyPr/>
        <a:lstStyle/>
        <a:p>
          <a:pPr>
            <a:defRPr cap="all"/>
          </a:pPr>
          <a:r>
            <a:rPr lang="en-US"/>
            <a:t>EDIT HOUSE DATA</a:t>
          </a:r>
        </a:p>
      </dgm:t>
    </dgm:pt>
    <dgm:pt modelId="{C5BF6FE4-F4C4-40F6-8279-5C0E0AAB98F9}" type="parTrans" cxnId="{6E8C8689-66CE-4A30-A949-5C7564AB4A74}">
      <dgm:prSet/>
      <dgm:spPr/>
      <dgm:t>
        <a:bodyPr/>
        <a:lstStyle/>
        <a:p>
          <a:endParaRPr lang="en-US"/>
        </a:p>
      </dgm:t>
    </dgm:pt>
    <dgm:pt modelId="{B4CEA27C-3BF2-40F2-BC7B-ED5B7297C803}" type="sibTrans" cxnId="{6E8C8689-66CE-4A30-A949-5C7564AB4A74}">
      <dgm:prSet/>
      <dgm:spPr/>
      <dgm:t>
        <a:bodyPr/>
        <a:lstStyle/>
        <a:p>
          <a:endParaRPr lang="en-US"/>
        </a:p>
      </dgm:t>
    </dgm:pt>
    <dgm:pt modelId="{63A86852-7F35-4826-9A0C-8669BC793864}">
      <dgm:prSet/>
      <dgm:spPr/>
      <dgm:t>
        <a:bodyPr/>
        <a:lstStyle/>
        <a:p>
          <a:pPr>
            <a:defRPr cap="all"/>
          </a:pPr>
          <a:r>
            <a:rPr lang="en-US"/>
            <a:t>DELIVER RATION</a:t>
          </a:r>
        </a:p>
      </dgm:t>
    </dgm:pt>
    <dgm:pt modelId="{5F0FFA77-29F5-48CF-8D7C-3E190C180F44}" type="parTrans" cxnId="{9DAC7F0E-99DE-4319-81F7-A0197CB232A0}">
      <dgm:prSet/>
      <dgm:spPr/>
      <dgm:t>
        <a:bodyPr/>
        <a:lstStyle/>
        <a:p>
          <a:endParaRPr lang="en-US"/>
        </a:p>
      </dgm:t>
    </dgm:pt>
    <dgm:pt modelId="{1DD11DF6-1420-4A54-9065-AAC5D9BA7A4F}" type="sibTrans" cxnId="{9DAC7F0E-99DE-4319-81F7-A0197CB232A0}">
      <dgm:prSet/>
      <dgm:spPr/>
      <dgm:t>
        <a:bodyPr/>
        <a:lstStyle/>
        <a:p>
          <a:endParaRPr lang="en-US"/>
        </a:p>
      </dgm:t>
    </dgm:pt>
    <dgm:pt modelId="{06ACE2EB-6BB3-4605-9F88-A3A0E34D7086}">
      <dgm:prSet/>
      <dgm:spPr/>
      <dgm:t>
        <a:bodyPr/>
        <a:lstStyle/>
        <a:p>
          <a:pPr>
            <a:defRPr cap="all"/>
          </a:pPr>
          <a:r>
            <a:rPr lang="en-US"/>
            <a:t>SET RATION QUANTITY</a:t>
          </a:r>
        </a:p>
      </dgm:t>
    </dgm:pt>
    <dgm:pt modelId="{A8298B89-C711-45FB-8E2A-75968420CCD7}" type="parTrans" cxnId="{08D0042B-7821-4F17-A659-CB3AB354A112}">
      <dgm:prSet/>
      <dgm:spPr/>
      <dgm:t>
        <a:bodyPr/>
        <a:lstStyle/>
        <a:p>
          <a:endParaRPr lang="en-US"/>
        </a:p>
      </dgm:t>
    </dgm:pt>
    <dgm:pt modelId="{1C7917F9-D6A4-40BB-A20B-8F9C926FDBF2}" type="sibTrans" cxnId="{08D0042B-7821-4F17-A659-CB3AB354A112}">
      <dgm:prSet/>
      <dgm:spPr/>
      <dgm:t>
        <a:bodyPr/>
        <a:lstStyle/>
        <a:p>
          <a:endParaRPr lang="en-US"/>
        </a:p>
      </dgm:t>
    </dgm:pt>
    <dgm:pt modelId="{F99609BB-2FB8-4867-B3B0-6494EBCDEF95}">
      <dgm:prSet/>
      <dgm:spPr/>
      <dgm:t>
        <a:bodyPr/>
        <a:lstStyle/>
        <a:p>
          <a:pPr>
            <a:defRPr cap="all"/>
          </a:pPr>
          <a:r>
            <a:rPr lang="en-US"/>
            <a:t>RANK PROVINCES</a:t>
          </a:r>
        </a:p>
      </dgm:t>
    </dgm:pt>
    <dgm:pt modelId="{D480D550-C305-419A-8225-CDFD57692982}" type="parTrans" cxnId="{7659C521-A84C-424D-9969-89341916B474}">
      <dgm:prSet/>
      <dgm:spPr/>
      <dgm:t>
        <a:bodyPr/>
        <a:lstStyle/>
        <a:p>
          <a:endParaRPr lang="en-US"/>
        </a:p>
      </dgm:t>
    </dgm:pt>
    <dgm:pt modelId="{32F26C6E-1389-4687-BF88-EE0179408D65}" type="sibTrans" cxnId="{7659C521-A84C-424D-9969-89341916B474}">
      <dgm:prSet/>
      <dgm:spPr/>
      <dgm:t>
        <a:bodyPr/>
        <a:lstStyle/>
        <a:p>
          <a:endParaRPr lang="en-US"/>
        </a:p>
      </dgm:t>
    </dgm:pt>
    <dgm:pt modelId="{2A2E2D5A-A26A-4B8A-AD9A-AAB58496AB46}">
      <dgm:prSet/>
      <dgm:spPr/>
      <dgm:t>
        <a:bodyPr/>
        <a:lstStyle/>
        <a:p>
          <a:pPr>
            <a:defRPr cap="all"/>
          </a:pPr>
          <a:r>
            <a:rPr lang="en-US"/>
            <a:t>VIEW FILE RECORDS</a:t>
          </a:r>
        </a:p>
      </dgm:t>
    </dgm:pt>
    <dgm:pt modelId="{660E239C-1D23-4F91-AC3D-FC9BD2D8B101}" type="parTrans" cxnId="{A223BF1A-57B6-4686-9971-698363FE3FD2}">
      <dgm:prSet/>
      <dgm:spPr/>
      <dgm:t>
        <a:bodyPr/>
        <a:lstStyle/>
        <a:p>
          <a:endParaRPr lang="en-US"/>
        </a:p>
      </dgm:t>
    </dgm:pt>
    <dgm:pt modelId="{7C84C3BA-F44D-4BCB-95D4-9E5F82BD393B}" type="sibTrans" cxnId="{A223BF1A-57B6-4686-9971-698363FE3FD2}">
      <dgm:prSet/>
      <dgm:spPr/>
      <dgm:t>
        <a:bodyPr/>
        <a:lstStyle/>
        <a:p>
          <a:endParaRPr lang="en-US"/>
        </a:p>
      </dgm:t>
    </dgm:pt>
    <dgm:pt modelId="{625AB548-E20C-4D2D-B572-7B0D17150E53}" type="pres">
      <dgm:prSet presAssocID="{62B35CF0-4DF2-40ED-90D0-8BB431FABD1A}" presName="diagram" presStyleCnt="0">
        <dgm:presLayoutVars>
          <dgm:dir/>
          <dgm:resizeHandles val="exact"/>
        </dgm:presLayoutVars>
      </dgm:prSet>
      <dgm:spPr/>
      <dgm:t>
        <a:bodyPr/>
        <a:lstStyle/>
        <a:p>
          <a:endParaRPr lang="en-US"/>
        </a:p>
      </dgm:t>
    </dgm:pt>
    <dgm:pt modelId="{27BE363C-BF2A-4ED0-BEBA-8096FDB014D0}" type="pres">
      <dgm:prSet presAssocID="{BAEC0FE9-690B-4415-B242-CAEA6C575601}" presName="node" presStyleLbl="node1" presStyleIdx="0" presStyleCnt="10">
        <dgm:presLayoutVars>
          <dgm:bulletEnabled val="1"/>
        </dgm:presLayoutVars>
      </dgm:prSet>
      <dgm:spPr/>
      <dgm:t>
        <a:bodyPr/>
        <a:lstStyle/>
        <a:p>
          <a:endParaRPr lang="en-US"/>
        </a:p>
      </dgm:t>
    </dgm:pt>
    <dgm:pt modelId="{D55AC20E-DF8F-4426-96B7-AC02EC0FE6BD}" type="pres">
      <dgm:prSet presAssocID="{96843CE8-38D7-4CB0-80F7-85EFBDFC26F9}" presName="sibTrans" presStyleCnt="0"/>
      <dgm:spPr/>
    </dgm:pt>
    <dgm:pt modelId="{A15D6324-9B22-40DF-AFD7-D5E9316973D0}" type="pres">
      <dgm:prSet presAssocID="{0BF8E298-F0F6-47ED-8BB9-8C8416AF5D92}" presName="node" presStyleLbl="node1" presStyleIdx="1" presStyleCnt="10">
        <dgm:presLayoutVars>
          <dgm:bulletEnabled val="1"/>
        </dgm:presLayoutVars>
      </dgm:prSet>
      <dgm:spPr/>
      <dgm:t>
        <a:bodyPr/>
        <a:lstStyle/>
        <a:p>
          <a:endParaRPr lang="en-US"/>
        </a:p>
      </dgm:t>
    </dgm:pt>
    <dgm:pt modelId="{F744B02C-4418-4BC9-B8DC-29B52B55C710}" type="pres">
      <dgm:prSet presAssocID="{9267F903-A15C-44D0-9A1C-4CC9307E04E0}" presName="sibTrans" presStyleCnt="0"/>
      <dgm:spPr/>
    </dgm:pt>
    <dgm:pt modelId="{D78E9D03-420B-4BA7-ACCB-C25B1887045A}" type="pres">
      <dgm:prSet presAssocID="{EA14C470-2A70-46B7-A1E4-5BFFA1294C0C}" presName="node" presStyleLbl="node1" presStyleIdx="2" presStyleCnt="10">
        <dgm:presLayoutVars>
          <dgm:bulletEnabled val="1"/>
        </dgm:presLayoutVars>
      </dgm:prSet>
      <dgm:spPr/>
      <dgm:t>
        <a:bodyPr/>
        <a:lstStyle/>
        <a:p>
          <a:endParaRPr lang="en-US"/>
        </a:p>
      </dgm:t>
    </dgm:pt>
    <dgm:pt modelId="{D0F06B2E-2BDD-4E46-8919-FDAC98F36A65}" type="pres">
      <dgm:prSet presAssocID="{248CCBE7-F62F-4ED2-8A51-CBD613509E03}" presName="sibTrans" presStyleCnt="0"/>
      <dgm:spPr/>
    </dgm:pt>
    <dgm:pt modelId="{4DB627A7-A941-47D1-9A47-FB71D7BF3194}" type="pres">
      <dgm:prSet presAssocID="{7FF04A97-8695-4E24-9BFC-E5EF5B856690}" presName="node" presStyleLbl="node1" presStyleIdx="3" presStyleCnt="10">
        <dgm:presLayoutVars>
          <dgm:bulletEnabled val="1"/>
        </dgm:presLayoutVars>
      </dgm:prSet>
      <dgm:spPr/>
      <dgm:t>
        <a:bodyPr/>
        <a:lstStyle/>
        <a:p>
          <a:endParaRPr lang="en-US"/>
        </a:p>
      </dgm:t>
    </dgm:pt>
    <dgm:pt modelId="{E9262C25-3908-4642-A357-7E2CE6DCC4FB}" type="pres">
      <dgm:prSet presAssocID="{B7D9646C-0967-475B-89FD-9999D5AAD401}" presName="sibTrans" presStyleCnt="0"/>
      <dgm:spPr/>
    </dgm:pt>
    <dgm:pt modelId="{268F6C4D-3D6A-4528-8F9F-A6BFE443AB6D}" type="pres">
      <dgm:prSet presAssocID="{1AA80EA3-6370-4CE8-BA8F-D8C410976BFE}" presName="node" presStyleLbl="node1" presStyleIdx="4" presStyleCnt="10">
        <dgm:presLayoutVars>
          <dgm:bulletEnabled val="1"/>
        </dgm:presLayoutVars>
      </dgm:prSet>
      <dgm:spPr/>
      <dgm:t>
        <a:bodyPr/>
        <a:lstStyle/>
        <a:p>
          <a:endParaRPr lang="en-US"/>
        </a:p>
      </dgm:t>
    </dgm:pt>
    <dgm:pt modelId="{C488D40C-BE92-4057-9966-7A025DAD8ADC}" type="pres">
      <dgm:prSet presAssocID="{1B2C6568-5AD2-454F-BE26-80B0F55EFAF1}" presName="sibTrans" presStyleCnt="0"/>
      <dgm:spPr/>
    </dgm:pt>
    <dgm:pt modelId="{718BDD77-76A0-4530-9AB8-C4D7B45E861D}" type="pres">
      <dgm:prSet presAssocID="{B8071A93-6985-433B-B555-030C68C7CC47}" presName="node" presStyleLbl="node1" presStyleIdx="5" presStyleCnt="10">
        <dgm:presLayoutVars>
          <dgm:bulletEnabled val="1"/>
        </dgm:presLayoutVars>
      </dgm:prSet>
      <dgm:spPr/>
      <dgm:t>
        <a:bodyPr/>
        <a:lstStyle/>
        <a:p>
          <a:endParaRPr lang="en-US"/>
        </a:p>
      </dgm:t>
    </dgm:pt>
    <dgm:pt modelId="{B7F14236-551E-456D-B18B-BF2B126A5740}" type="pres">
      <dgm:prSet presAssocID="{B4CEA27C-3BF2-40F2-BC7B-ED5B7297C803}" presName="sibTrans" presStyleCnt="0"/>
      <dgm:spPr/>
    </dgm:pt>
    <dgm:pt modelId="{56048A46-47C9-4A64-8C69-7C9153275063}" type="pres">
      <dgm:prSet presAssocID="{63A86852-7F35-4826-9A0C-8669BC793864}" presName="node" presStyleLbl="node1" presStyleIdx="6" presStyleCnt="10">
        <dgm:presLayoutVars>
          <dgm:bulletEnabled val="1"/>
        </dgm:presLayoutVars>
      </dgm:prSet>
      <dgm:spPr/>
      <dgm:t>
        <a:bodyPr/>
        <a:lstStyle/>
        <a:p>
          <a:endParaRPr lang="en-US"/>
        </a:p>
      </dgm:t>
    </dgm:pt>
    <dgm:pt modelId="{8E17164B-4639-461D-9AA6-4D903AF3635C}" type="pres">
      <dgm:prSet presAssocID="{1DD11DF6-1420-4A54-9065-AAC5D9BA7A4F}" presName="sibTrans" presStyleCnt="0"/>
      <dgm:spPr/>
    </dgm:pt>
    <dgm:pt modelId="{46A3A758-8D13-4899-813C-023B1C1977DD}" type="pres">
      <dgm:prSet presAssocID="{06ACE2EB-6BB3-4605-9F88-A3A0E34D7086}" presName="node" presStyleLbl="node1" presStyleIdx="7" presStyleCnt="10">
        <dgm:presLayoutVars>
          <dgm:bulletEnabled val="1"/>
        </dgm:presLayoutVars>
      </dgm:prSet>
      <dgm:spPr/>
      <dgm:t>
        <a:bodyPr/>
        <a:lstStyle/>
        <a:p>
          <a:endParaRPr lang="en-US"/>
        </a:p>
      </dgm:t>
    </dgm:pt>
    <dgm:pt modelId="{4265CB93-7AD0-4881-9816-414000EA595F}" type="pres">
      <dgm:prSet presAssocID="{1C7917F9-D6A4-40BB-A20B-8F9C926FDBF2}" presName="sibTrans" presStyleCnt="0"/>
      <dgm:spPr/>
    </dgm:pt>
    <dgm:pt modelId="{E670642E-1574-4826-8D09-38EA0AC79881}" type="pres">
      <dgm:prSet presAssocID="{F99609BB-2FB8-4867-B3B0-6494EBCDEF95}" presName="node" presStyleLbl="node1" presStyleIdx="8" presStyleCnt="10">
        <dgm:presLayoutVars>
          <dgm:bulletEnabled val="1"/>
        </dgm:presLayoutVars>
      </dgm:prSet>
      <dgm:spPr/>
      <dgm:t>
        <a:bodyPr/>
        <a:lstStyle/>
        <a:p>
          <a:endParaRPr lang="en-US"/>
        </a:p>
      </dgm:t>
    </dgm:pt>
    <dgm:pt modelId="{4A5C1846-3E62-43B7-BD23-2C95E265C26D}" type="pres">
      <dgm:prSet presAssocID="{32F26C6E-1389-4687-BF88-EE0179408D65}" presName="sibTrans" presStyleCnt="0"/>
      <dgm:spPr/>
    </dgm:pt>
    <dgm:pt modelId="{D9550669-25CD-4297-A94F-7A9AB0EA6DA9}" type="pres">
      <dgm:prSet presAssocID="{2A2E2D5A-A26A-4B8A-AD9A-AAB58496AB46}" presName="node" presStyleLbl="node1" presStyleIdx="9" presStyleCnt="10">
        <dgm:presLayoutVars>
          <dgm:bulletEnabled val="1"/>
        </dgm:presLayoutVars>
      </dgm:prSet>
      <dgm:spPr/>
      <dgm:t>
        <a:bodyPr/>
        <a:lstStyle/>
        <a:p>
          <a:endParaRPr lang="en-US"/>
        </a:p>
      </dgm:t>
    </dgm:pt>
  </dgm:ptLst>
  <dgm:cxnLst>
    <dgm:cxn modelId="{9DAC7F0E-99DE-4319-81F7-A0197CB232A0}" srcId="{62B35CF0-4DF2-40ED-90D0-8BB431FABD1A}" destId="{63A86852-7F35-4826-9A0C-8669BC793864}" srcOrd="6" destOrd="0" parTransId="{5F0FFA77-29F5-48CF-8D7C-3E190C180F44}" sibTransId="{1DD11DF6-1420-4A54-9065-AAC5D9BA7A4F}"/>
    <dgm:cxn modelId="{47E33EE2-A2C1-4A0C-8878-FC92A9B72205}" type="presOf" srcId="{1AA80EA3-6370-4CE8-BA8F-D8C410976BFE}" destId="{268F6C4D-3D6A-4528-8F9F-A6BFE443AB6D}" srcOrd="0" destOrd="0" presId="urn:microsoft.com/office/officeart/2005/8/layout/default"/>
    <dgm:cxn modelId="{7659C521-A84C-424D-9969-89341916B474}" srcId="{62B35CF0-4DF2-40ED-90D0-8BB431FABD1A}" destId="{F99609BB-2FB8-4867-B3B0-6494EBCDEF95}" srcOrd="8" destOrd="0" parTransId="{D480D550-C305-419A-8225-CDFD57692982}" sibTransId="{32F26C6E-1389-4687-BF88-EE0179408D65}"/>
    <dgm:cxn modelId="{141195C0-0A61-4296-B551-FFCC3C064B1A}" srcId="{62B35CF0-4DF2-40ED-90D0-8BB431FABD1A}" destId="{BAEC0FE9-690B-4415-B242-CAEA6C575601}" srcOrd="0" destOrd="0" parTransId="{5FC85B65-6435-46E8-8DEE-9964CF86DD11}" sibTransId="{96843CE8-38D7-4CB0-80F7-85EFBDFC26F9}"/>
    <dgm:cxn modelId="{073A2B08-3292-4AE6-939E-ED797C75CDC5}" type="presOf" srcId="{7FF04A97-8695-4E24-9BFC-E5EF5B856690}" destId="{4DB627A7-A941-47D1-9A47-FB71D7BF3194}" srcOrd="0" destOrd="0" presId="urn:microsoft.com/office/officeart/2005/8/layout/default"/>
    <dgm:cxn modelId="{92ED0888-45CD-4ACD-B31B-291DC99D00F6}" type="presOf" srcId="{63A86852-7F35-4826-9A0C-8669BC793864}" destId="{56048A46-47C9-4A64-8C69-7C9153275063}" srcOrd="0" destOrd="0" presId="urn:microsoft.com/office/officeart/2005/8/layout/default"/>
    <dgm:cxn modelId="{D09D9BF6-0DC6-4E7B-B35B-44500722F320}" type="presOf" srcId="{B8071A93-6985-433B-B555-030C68C7CC47}" destId="{718BDD77-76A0-4530-9AB8-C4D7B45E861D}" srcOrd="0" destOrd="0" presId="urn:microsoft.com/office/officeart/2005/8/layout/default"/>
    <dgm:cxn modelId="{A223BF1A-57B6-4686-9971-698363FE3FD2}" srcId="{62B35CF0-4DF2-40ED-90D0-8BB431FABD1A}" destId="{2A2E2D5A-A26A-4B8A-AD9A-AAB58496AB46}" srcOrd="9" destOrd="0" parTransId="{660E239C-1D23-4F91-AC3D-FC9BD2D8B101}" sibTransId="{7C84C3BA-F44D-4BCB-95D4-9E5F82BD393B}"/>
    <dgm:cxn modelId="{157D50C5-22EE-4752-84C9-9359BC4792F9}" type="presOf" srcId="{06ACE2EB-6BB3-4605-9F88-A3A0E34D7086}" destId="{46A3A758-8D13-4899-813C-023B1C1977DD}" srcOrd="0" destOrd="0" presId="urn:microsoft.com/office/officeart/2005/8/layout/default"/>
    <dgm:cxn modelId="{5D895BC3-8D86-415D-9DB0-8F4B4B1E7903}" type="presOf" srcId="{F99609BB-2FB8-4867-B3B0-6494EBCDEF95}" destId="{E670642E-1574-4826-8D09-38EA0AC79881}" srcOrd="0" destOrd="0" presId="urn:microsoft.com/office/officeart/2005/8/layout/default"/>
    <dgm:cxn modelId="{BDDE2048-4E40-4E32-8C27-7B842B5792D2}" type="presOf" srcId="{0BF8E298-F0F6-47ED-8BB9-8C8416AF5D92}" destId="{A15D6324-9B22-40DF-AFD7-D5E9316973D0}" srcOrd="0" destOrd="0" presId="urn:microsoft.com/office/officeart/2005/8/layout/default"/>
    <dgm:cxn modelId="{6ADE1989-8DD5-48EE-A578-2E5789728CE2}" srcId="{62B35CF0-4DF2-40ED-90D0-8BB431FABD1A}" destId="{0BF8E298-F0F6-47ED-8BB9-8C8416AF5D92}" srcOrd="1" destOrd="0" parTransId="{B668ECF2-A0B5-4731-88E5-2E8CE36F7323}" sibTransId="{9267F903-A15C-44D0-9A1C-4CC9307E04E0}"/>
    <dgm:cxn modelId="{DF52EA4A-4396-4E25-BC41-A6AC8B01F7E3}" type="presOf" srcId="{2A2E2D5A-A26A-4B8A-AD9A-AAB58496AB46}" destId="{D9550669-25CD-4297-A94F-7A9AB0EA6DA9}" srcOrd="0" destOrd="0" presId="urn:microsoft.com/office/officeart/2005/8/layout/default"/>
    <dgm:cxn modelId="{8D832963-F92E-4533-A0B5-D2CF334895BC}" srcId="{62B35CF0-4DF2-40ED-90D0-8BB431FABD1A}" destId="{7FF04A97-8695-4E24-9BFC-E5EF5B856690}" srcOrd="3" destOrd="0" parTransId="{384BFD8E-9B51-490B-9E8F-3D3B981ED55F}" sibTransId="{B7D9646C-0967-475B-89FD-9999D5AAD401}"/>
    <dgm:cxn modelId="{5A8D940E-83B1-498A-B1D2-D1625A25095A}" srcId="{62B35CF0-4DF2-40ED-90D0-8BB431FABD1A}" destId="{EA14C470-2A70-46B7-A1E4-5BFFA1294C0C}" srcOrd="2" destOrd="0" parTransId="{65C07C29-1B37-4597-A790-BBBB24ED67C9}" sibTransId="{248CCBE7-F62F-4ED2-8A51-CBD613509E03}"/>
    <dgm:cxn modelId="{2BA72290-07FA-48A2-8597-E71B52675357}" type="presOf" srcId="{62B35CF0-4DF2-40ED-90D0-8BB431FABD1A}" destId="{625AB548-E20C-4D2D-B572-7B0D17150E53}" srcOrd="0" destOrd="0" presId="urn:microsoft.com/office/officeart/2005/8/layout/default"/>
    <dgm:cxn modelId="{87EB22AC-4D27-45A5-8065-66DCD1D3909C}" type="presOf" srcId="{BAEC0FE9-690B-4415-B242-CAEA6C575601}" destId="{27BE363C-BF2A-4ED0-BEBA-8096FDB014D0}" srcOrd="0" destOrd="0" presId="urn:microsoft.com/office/officeart/2005/8/layout/default"/>
    <dgm:cxn modelId="{6E8C8689-66CE-4A30-A949-5C7564AB4A74}" srcId="{62B35CF0-4DF2-40ED-90D0-8BB431FABD1A}" destId="{B8071A93-6985-433B-B555-030C68C7CC47}" srcOrd="5" destOrd="0" parTransId="{C5BF6FE4-F4C4-40F6-8279-5C0E0AAB98F9}" sibTransId="{B4CEA27C-3BF2-40F2-BC7B-ED5B7297C803}"/>
    <dgm:cxn modelId="{0320E250-3398-485F-AA6D-74F96108D686}" srcId="{62B35CF0-4DF2-40ED-90D0-8BB431FABD1A}" destId="{1AA80EA3-6370-4CE8-BA8F-D8C410976BFE}" srcOrd="4" destOrd="0" parTransId="{A36FC9A2-04D3-47BE-AA3F-C3CE03A12DC0}" sibTransId="{1B2C6568-5AD2-454F-BE26-80B0F55EFAF1}"/>
    <dgm:cxn modelId="{FC52F367-9D95-4352-8146-428D0792790F}" type="presOf" srcId="{EA14C470-2A70-46B7-A1E4-5BFFA1294C0C}" destId="{D78E9D03-420B-4BA7-ACCB-C25B1887045A}" srcOrd="0" destOrd="0" presId="urn:microsoft.com/office/officeart/2005/8/layout/default"/>
    <dgm:cxn modelId="{08D0042B-7821-4F17-A659-CB3AB354A112}" srcId="{62B35CF0-4DF2-40ED-90D0-8BB431FABD1A}" destId="{06ACE2EB-6BB3-4605-9F88-A3A0E34D7086}" srcOrd="7" destOrd="0" parTransId="{A8298B89-C711-45FB-8E2A-75968420CCD7}" sibTransId="{1C7917F9-D6A4-40BB-A20B-8F9C926FDBF2}"/>
    <dgm:cxn modelId="{586B9ADB-1608-4131-9942-DE6B4A3BB534}" type="presParOf" srcId="{625AB548-E20C-4D2D-B572-7B0D17150E53}" destId="{27BE363C-BF2A-4ED0-BEBA-8096FDB014D0}" srcOrd="0" destOrd="0" presId="urn:microsoft.com/office/officeart/2005/8/layout/default"/>
    <dgm:cxn modelId="{F4CDADCC-D9BB-4042-AE31-DA8055A8C866}" type="presParOf" srcId="{625AB548-E20C-4D2D-B572-7B0D17150E53}" destId="{D55AC20E-DF8F-4426-96B7-AC02EC0FE6BD}" srcOrd="1" destOrd="0" presId="urn:microsoft.com/office/officeart/2005/8/layout/default"/>
    <dgm:cxn modelId="{386FC1FE-5D44-4253-A564-78E5B6BF4124}" type="presParOf" srcId="{625AB548-E20C-4D2D-B572-7B0D17150E53}" destId="{A15D6324-9B22-40DF-AFD7-D5E9316973D0}" srcOrd="2" destOrd="0" presId="urn:microsoft.com/office/officeart/2005/8/layout/default"/>
    <dgm:cxn modelId="{CF39F157-FD12-407B-8CCE-DC2AA758B85F}" type="presParOf" srcId="{625AB548-E20C-4D2D-B572-7B0D17150E53}" destId="{F744B02C-4418-4BC9-B8DC-29B52B55C710}" srcOrd="3" destOrd="0" presId="urn:microsoft.com/office/officeart/2005/8/layout/default"/>
    <dgm:cxn modelId="{A6B95FF8-C70B-4D6E-8382-B79BEE6B5D61}" type="presParOf" srcId="{625AB548-E20C-4D2D-B572-7B0D17150E53}" destId="{D78E9D03-420B-4BA7-ACCB-C25B1887045A}" srcOrd="4" destOrd="0" presId="urn:microsoft.com/office/officeart/2005/8/layout/default"/>
    <dgm:cxn modelId="{74E363BB-D81F-4CE1-BA6A-61971E1857BC}" type="presParOf" srcId="{625AB548-E20C-4D2D-B572-7B0D17150E53}" destId="{D0F06B2E-2BDD-4E46-8919-FDAC98F36A65}" srcOrd="5" destOrd="0" presId="urn:microsoft.com/office/officeart/2005/8/layout/default"/>
    <dgm:cxn modelId="{CC4A5A25-8289-48E5-A2AD-E57AA2F435C2}" type="presParOf" srcId="{625AB548-E20C-4D2D-B572-7B0D17150E53}" destId="{4DB627A7-A941-47D1-9A47-FB71D7BF3194}" srcOrd="6" destOrd="0" presId="urn:microsoft.com/office/officeart/2005/8/layout/default"/>
    <dgm:cxn modelId="{78A0F1A0-506D-4858-820B-E556975C9F28}" type="presParOf" srcId="{625AB548-E20C-4D2D-B572-7B0D17150E53}" destId="{E9262C25-3908-4642-A357-7E2CE6DCC4FB}" srcOrd="7" destOrd="0" presId="urn:microsoft.com/office/officeart/2005/8/layout/default"/>
    <dgm:cxn modelId="{F5B848BE-F6F6-4F10-AE74-2D4AE8586134}" type="presParOf" srcId="{625AB548-E20C-4D2D-B572-7B0D17150E53}" destId="{268F6C4D-3D6A-4528-8F9F-A6BFE443AB6D}" srcOrd="8" destOrd="0" presId="urn:microsoft.com/office/officeart/2005/8/layout/default"/>
    <dgm:cxn modelId="{F37A4517-D383-440F-AB62-26F4ED4A4512}" type="presParOf" srcId="{625AB548-E20C-4D2D-B572-7B0D17150E53}" destId="{C488D40C-BE92-4057-9966-7A025DAD8ADC}" srcOrd="9" destOrd="0" presId="urn:microsoft.com/office/officeart/2005/8/layout/default"/>
    <dgm:cxn modelId="{D11C8494-0A6D-490B-9AE5-9917BE23A497}" type="presParOf" srcId="{625AB548-E20C-4D2D-B572-7B0D17150E53}" destId="{718BDD77-76A0-4530-9AB8-C4D7B45E861D}" srcOrd="10" destOrd="0" presId="urn:microsoft.com/office/officeart/2005/8/layout/default"/>
    <dgm:cxn modelId="{5E1507EC-1833-4500-BB27-A0CD1745ED37}" type="presParOf" srcId="{625AB548-E20C-4D2D-B572-7B0D17150E53}" destId="{B7F14236-551E-456D-B18B-BF2B126A5740}" srcOrd="11" destOrd="0" presId="urn:microsoft.com/office/officeart/2005/8/layout/default"/>
    <dgm:cxn modelId="{0BAE86E5-9A86-4F58-80E5-637C8961E4C2}" type="presParOf" srcId="{625AB548-E20C-4D2D-B572-7B0D17150E53}" destId="{56048A46-47C9-4A64-8C69-7C9153275063}" srcOrd="12" destOrd="0" presId="urn:microsoft.com/office/officeart/2005/8/layout/default"/>
    <dgm:cxn modelId="{EC626682-75DF-448C-A6DB-DE07B0E34C5A}" type="presParOf" srcId="{625AB548-E20C-4D2D-B572-7B0D17150E53}" destId="{8E17164B-4639-461D-9AA6-4D903AF3635C}" srcOrd="13" destOrd="0" presId="urn:microsoft.com/office/officeart/2005/8/layout/default"/>
    <dgm:cxn modelId="{53146448-1484-47A9-A944-AD7704DE9F56}" type="presParOf" srcId="{625AB548-E20C-4D2D-B572-7B0D17150E53}" destId="{46A3A758-8D13-4899-813C-023B1C1977DD}" srcOrd="14" destOrd="0" presId="urn:microsoft.com/office/officeart/2005/8/layout/default"/>
    <dgm:cxn modelId="{0A8AF1EE-7FD7-4C2D-A014-616BD5745051}" type="presParOf" srcId="{625AB548-E20C-4D2D-B572-7B0D17150E53}" destId="{4265CB93-7AD0-4881-9816-414000EA595F}" srcOrd="15" destOrd="0" presId="urn:microsoft.com/office/officeart/2005/8/layout/default"/>
    <dgm:cxn modelId="{FA79D4F7-0397-47D7-9ECF-531E515F55F2}" type="presParOf" srcId="{625AB548-E20C-4D2D-B572-7B0D17150E53}" destId="{E670642E-1574-4826-8D09-38EA0AC79881}" srcOrd="16" destOrd="0" presId="urn:microsoft.com/office/officeart/2005/8/layout/default"/>
    <dgm:cxn modelId="{A257428D-A71B-4B9B-AF30-905609E8ACF9}" type="presParOf" srcId="{625AB548-E20C-4D2D-B572-7B0D17150E53}" destId="{4A5C1846-3E62-43B7-BD23-2C95E265C26D}" srcOrd="17" destOrd="0" presId="urn:microsoft.com/office/officeart/2005/8/layout/default"/>
    <dgm:cxn modelId="{4E44ECC2-4E3E-46DA-9DAF-38D4639A283E}" type="presParOf" srcId="{625AB548-E20C-4D2D-B572-7B0D17150E53}" destId="{D9550669-25CD-4297-A94F-7A9AB0EA6DA9}"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B5DB9F-FC1B-4D9B-B975-56C28EC0629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095B5A8-9246-4B1F-BB3D-48F9199A538C}">
      <dgm:prSet/>
      <dgm:spPr/>
      <dgm:t>
        <a:bodyPr/>
        <a:lstStyle/>
        <a:p>
          <a:r>
            <a:rPr lang="en-US"/>
            <a:t>We may have used Multi dimensional array to store our data , but it would takes a lot of time to traverse through it.</a:t>
          </a:r>
        </a:p>
      </dgm:t>
    </dgm:pt>
    <dgm:pt modelId="{CEFD4ADA-D509-424E-B37C-ECAEF26AD133}" type="parTrans" cxnId="{9BE4E818-4691-42E5-865C-47EE940553F8}">
      <dgm:prSet/>
      <dgm:spPr/>
      <dgm:t>
        <a:bodyPr/>
        <a:lstStyle/>
        <a:p>
          <a:endParaRPr lang="en-US"/>
        </a:p>
      </dgm:t>
    </dgm:pt>
    <dgm:pt modelId="{85C6829D-B13B-4125-8DCE-54529804A4AC}" type="sibTrans" cxnId="{9BE4E818-4691-42E5-865C-47EE940553F8}">
      <dgm:prSet/>
      <dgm:spPr/>
      <dgm:t>
        <a:bodyPr/>
        <a:lstStyle/>
        <a:p>
          <a:endParaRPr lang="en-US"/>
        </a:p>
      </dgm:t>
    </dgm:pt>
    <dgm:pt modelId="{4283A9F7-885B-4F88-A0DD-E28F29EE2F2A}">
      <dgm:prSet/>
      <dgm:spPr/>
      <dgm:t>
        <a:bodyPr/>
        <a:lstStyle/>
        <a:p>
          <a:r>
            <a:rPr lang="en-US"/>
            <a:t>Our customized tree helps to reach any town in constant time , from there on it takes just O(n) time to reach the specified house. </a:t>
          </a:r>
        </a:p>
      </dgm:t>
    </dgm:pt>
    <dgm:pt modelId="{7F3E2992-EC04-48A9-BC8B-00FC650FF222}" type="parTrans" cxnId="{A5D4E198-5790-4034-8414-B6FD582150CD}">
      <dgm:prSet/>
      <dgm:spPr/>
      <dgm:t>
        <a:bodyPr/>
        <a:lstStyle/>
        <a:p>
          <a:endParaRPr lang="en-US"/>
        </a:p>
      </dgm:t>
    </dgm:pt>
    <dgm:pt modelId="{79531C65-ABE6-4A3F-9DBC-8941EE22F77A}" type="sibTrans" cxnId="{A5D4E198-5790-4034-8414-B6FD582150CD}">
      <dgm:prSet/>
      <dgm:spPr/>
      <dgm:t>
        <a:bodyPr/>
        <a:lstStyle/>
        <a:p>
          <a:endParaRPr lang="en-US"/>
        </a:p>
      </dgm:t>
    </dgm:pt>
    <dgm:pt modelId="{87CAC350-ADFF-4EBA-9DA9-250AB43DF8E7}" type="pres">
      <dgm:prSet presAssocID="{50B5DB9F-FC1B-4D9B-B975-56C28EC06296}" presName="hierChild1" presStyleCnt="0">
        <dgm:presLayoutVars>
          <dgm:chPref val="1"/>
          <dgm:dir/>
          <dgm:animOne val="branch"/>
          <dgm:animLvl val="lvl"/>
          <dgm:resizeHandles/>
        </dgm:presLayoutVars>
      </dgm:prSet>
      <dgm:spPr/>
      <dgm:t>
        <a:bodyPr/>
        <a:lstStyle/>
        <a:p>
          <a:endParaRPr lang="en-US"/>
        </a:p>
      </dgm:t>
    </dgm:pt>
    <dgm:pt modelId="{89C2D433-BC33-4CCB-AC66-DBA5B6E18006}" type="pres">
      <dgm:prSet presAssocID="{0095B5A8-9246-4B1F-BB3D-48F9199A538C}" presName="hierRoot1" presStyleCnt="0"/>
      <dgm:spPr/>
    </dgm:pt>
    <dgm:pt modelId="{EE5287A7-37C8-416D-A25C-6825589C79B2}" type="pres">
      <dgm:prSet presAssocID="{0095B5A8-9246-4B1F-BB3D-48F9199A538C}" presName="composite" presStyleCnt="0"/>
      <dgm:spPr/>
    </dgm:pt>
    <dgm:pt modelId="{A5D76023-1807-421B-A92F-631DAE4E2E2F}" type="pres">
      <dgm:prSet presAssocID="{0095B5A8-9246-4B1F-BB3D-48F9199A538C}" presName="background" presStyleLbl="node0" presStyleIdx="0" presStyleCnt="2"/>
      <dgm:spPr/>
    </dgm:pt>
    <dgm:pt modelId="{0E97CE56-9452-4C41-8B9F-347B607AF0FE}" type="pres">
      <dgm:prSet presAssocID="{0095B5A8-9246-4B1F-BB3D-48F9199A538C}" presName="text" presStyleLbl="fgAcc0" presStyleIdx="0" presStyleCnt="2">
        <dgm:presLayoutVars>
          <dgm:chPref val="3"/>
        </dgm:presLayoutVars>
      </dgm:prSet>
      <dgm:spPr/>
      <dgm:t>
        <a:bodyPr/>
        <a:lstStyle/>
        <a:p>
          <a:endParaRPr lang="en-US"/>
        </a:p>
      </dgm:t>
    </dgm:pt>
    <dgm:pt modelId="{A4FCE8A0-3E2D-4E51-B7CA-00DDF3FBA930}" type="pres">
      <dgm:prSet presAssocID="{0095B5A8-9246-4B1F-BB3D-48F9199A538C}" presName="hierChild2" presStyleCnt="0"/>
      <dgm:spPr/>
    </dgm:pt>
    <dgm:pt modelId="{888D99D4-C4C2-41ED-8A80-CC6DFE66E308}" type="pres">
      <dgm:prSet presAssocID="{4283A9F7-885B-4F88-A0DD-E28F29EE2F2A}" presName="hierRoot1" presStyleCnt="0"/>
      <dgm:spPr/>
    </dgm:pt>
    <dgm:pt modelId="{7A9FA380-EE38-41CA-B1F3-AFF3102AE69B}" type="pres">
      <dgm:prSet presAssocID="{4283A9F7-885B-4F88-A0DD-E28F29EE2F2A}" presName="composite" presStyleCnt="0"/>
      <dgm:spPr/>
    </dgm:pt>
    <dgm:pt modelId="{C9C0FD52-145D-4673-9945-BA46E75641E6}" type="pres">
      <dgm:prSet presAssocID="{4283A9F7-885B-4F88-A0DD-E28F29EE2F2A}" presName="background" presStyleLbl="node0" presStyleIdx="1" presStyleCnt="2"/>
      <dgm:spPr/>
    </dgm:pt>
    <dgm:pt modelId="{445FE933-3A4D-4F43-ABE7-6E40D06993A2}" type="pres">
      <dgm:prSet presAssocID="{4283A9F7-885B-4F88-A0DD-E28F29EE2F2A}" presName="text" presStyleLbl="fgAcc0" presStyleIdx="1" presStyleCnt="2">
        <dgm:presLayoutVars>
          <dgm:chPref val="3"/>
        </dgm:presLayoutVars>
      </dgm:prSet>
      <dgm:spPr/>
      <dgm:t>
        <a:bodyPr/>
        <a:lstStyle/>
        <a:p>
          <a:endParaRPr lang="en-US"/>
        </a:p>
      </dgm:t>
    </dgm:pt>
    <dgm:pt modelId="{3021E273-1C8C-4EDC-B239-F1A3CC3A8B74}" type="pres">
      <dgm:prSet presAssocID="{4283A9F7-885B-4F88-A0DD-E28F29EE2F2A}" presName="hierChild2" presStyleCnt="0"/>
      <dgm:spPr/>
    </dgm:pt>
  </dgm:ptLst>
  <dgm:cxnLst>
    <dgm:cxn modelId="{A5D4E198-5790-4034-8414-B6FD582150CD}" srcId="{50B5DB9F-FC1B-4D9B-B975-56C28EC06296}" destId="{4283A9F7-885B-4F88-A0DD-E28F29EE2F2A}" srcOrd="1" destOrd="0" parTransId="{7F3E2992-EC04-48A9-BC8B-00FC650FF222}" sibTransId="{79531C65-ABE6-4A3F-9DBC-8941EE22F77A}"/>
    <dgm:cxn modelId="{5C2BB90E-BF0A-429B-BB1A-675D98DA4F0A}" type="presOf" srcId="{4283A9F7-885B-4F88-A0DD-E28F29EE2F2A}" destId="{445FE933-3A4D-4F43-ABE7-6E40D06993A2}" srcOrd="0" destOrd="0" presId="urn:microsoft.com/office/officeart/2005/8/layout/hierarchy1"/>
    <dgm:cxn modelId="{9BE4E818-4691-42E5-865C-47EE940553F8}" srcId="{50B5DB9F-FC1B-4D9B-B975-56C28EC06296}" destId="{0095B5A8-9246-4B1F-BB3D-48F9199A538C}" srcOrd="0" destOrd="0" parTransId="{CEFD4ADA-D509-424E-B37C-ECAEF26AD133}" sibTransId="{85C6829D-B13B-4125-8DCE-54529804A4AC}"/>
    <dgm:cxn modelId="{3E2E1D3A-FE45-49EA-ACF0-76AA8A0C2A03}" type="presOf" srcId="{0095B5A8-9246-4B1F-BB3D-48F9199A538C}" destId="{0E97CE56-9452-4C41-8B9F-347B607AF0FE}" srcOrd="0" destOrd="0" presId="urn:microsoft.com/office/officeart/2005/8/layout/hierarchy1"/>
    <dgm:cxn modelId="{A118CEE0-BD9E-4E1A-B0BF-A58F1C4255CF}" type="presOf" srcId="{50B5DB9F-FC1B-4D9B-B975-56C28EC06296}" destId="{87CAC350-ADFF-4EBA-9DA9-250AB43DF8E7}" srcOrd="0" destOrd="0" presId="urn:microsoft.com/office/officeart/2005/8/layout/hierarchy1"/>
    <dgm:cxn modelId="{94BE8191-2531-49E5-92EA-5F436851FDC6}" type="presParOf" srcId="{87CAC350-ADFF-4EBA-9DA9-250AB43DF8E7}" destId="{89C2D433-BC33-4CCB-AC66-DBA5B6E18006}" srcOrd="0" destOrd="0" presId="urn:microsoft.com/office/officeart/2005/8/layout/hierarchy1"/>
    <dgm:cxn modelId="{D971087B-98DD-4831-AFF7-749FCC73B3A6}" type="presParOf" srcId="{89C2D433-BC33-4CCB-AC66-DBA5B6E18006}" destId="{EE5287A7-37C8-416D-A25C-6825589C79B2}" srcOrd="0" destOrd="0" presId="urn:microsoft.com/office/officeart/2005/8/layout/hierarchy1"/>
    <dgm:cxn modelId="{BCA419BB-2F2A-46F0-B829-3792A61873E8}" type="presParOf" srcId="{EE5287A7-37C8-416D-A25C-6825589C79B2}" destId="{A5D76023-1807-421B-A92F-631DAE4E2E2F}" srcOrd="0" destOrd="0" presId="urn:microsoft.com/office/officeart/2005/8/layout/hierarchy1"/>
    <dgm:cxn modelId="{E36DFDE7-8A5B-4F55-B8E8-C8581F62FF3B}" type="presParOf" srcId="{EE5287A7-37C8-416D-A25C-6825589C79B2}" destId="{0E97CE56-9452-4C41-8B9F-347B607AF0FE}" srcOrd="1" destOrd="0" presId="urn:microsoft.com/office/officeart/2005/8/layout/hierarchy1"/>
    <dgm:cxn modelId="{5A271B5D-4150-4EA3-8B5C-D7C0923FE64A}" type="presParOf" srcId="{89C2D433-BC33-4CCB-AC66-DBA5B6E18006}" destId="{A4FCE8A0-3E2D-4E51-B7CA-00DDF3FBA930}" srcOrd="1" destOrd="0" presId="urn:microsoft.com/office/officeart/2005/8/layout/hierarchy1"/>
    <dgm:cxn modelId="{F0FED8E8-E762-4E5E-8CB0-02F89BDEB2D9}" type="presParOf" srcId="{87CAC350-ADFF-4EBA-9DA9-250AB43DF8E7}" destId="{888D99D4-C4C2-41ED-8A80-CC6DFE66E308}" srcOrd="1" destOrd="0" presId="urn:microsoft.com/office/officeart/2005/8/layout/hierarchy1"/>
    <dgm:cxn modelId="{2841D55B-2E4F-4DFD-9F6C-FDE3A7F82D6C}" type="presParOf" srcId="{888D99D4-C4C2-41ED-8A80-CC6DFE66E308}" destId="{7A9FA380-EE38-41CA-B1F3-AFF3102AE69B}" srcOrd="0" destOrd="0" presId="urn:microsoft.com/office/officeart/2005/8/layout/hierarchy1"/>
    <dgm:cxn modelId="{CF87AD0E-3A00-4AEE-8422-7B24D9A583F2}" type="presParOf" srcId="{7A9FA380-EE38-41CA-B1F3-AFF3102AE69B}" destId="{C9C0FD52-145D-4673-9945-BA46E75641E6}" srcOrd="0" destOrd="0" presId="urn:microsoft.com/office/officeart/2005/8/layout/hierarchy1"/>
    <dgm:cxn modelId="{8A92E530-DABB-4BE7-A96A-A08EBC339A81}" type="presParOf" srcId="{7A9FA380-EE38-41CA-B1F3-AFF3102AE69B}" destId="{445FE933-3A4D-4F43-ABE7-6E40D06993A2}" srcOrd="1" destOrd="0" presId="urn:microsoft.com/office/officeart/2005/8/layout/hierarchy1"/>
    <dgm:cxn modelId="{D6FC33E1-4F50-47CC-9749-F64EA629F045}" type="presParOf" srcId="{888D99D4-C4C2-41ED-8A80-CC6DFE66E308}" destId="{3021E273-1C8C-4EDC-B239-F1A3CC3A8B7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8C1C9-DE47-4DBD-864D-8BCA961BC557}"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62746BBD-9F4F-4BD4-8206-CF29A9E97764}">
      <dgm:prSet/>
      <dgm:spPr/>
      <dgm:t>
        <a:bodyPr/>
        <a:lstStyle/>
        <a:p>
          <a:r>
            <a:rPr lang="en-US" b="1" u="sng"/>
            <a:t>MUHAMMAD TAHA MIR</a:t>
          </a:r>
          <a:endParaRPr lang="en-US"/>
        </a:p>
      </dgm:t>
    </dgm:pt>
    <dgm:pt modelId="{5EA909F7-EB58-4AAC-BBF5-7AC034F840C6}" type="parTrans" cxnId="{7B15E71C-36C5-472E-B577-517089EF4355}">
      <dgm:prSet/>
      <dgm:spPr/>
      <dgm:t>
        <a:bodyPr/>
        <a:lstStyle/>
        <a:p>
          <a:endParaRPr lang="en-US"/>
        </a:p>
      </dgm:t>
    </dgm:pt>
    <dgm:pt modelId="{F21C3CFE-82B1-427A-BB1C-EDA55F0FF4D5}" type="sibTrans" cxnId="{7B15E71C-36C5-472E-B577-517089EF4355}">
      <dgm:prSet/>
      <dgm:spPr/>
      <dgm:t>
        <a:bodyPr/>
        <a:lstStyle/>
        <a:p>
          <a:endParaRPr lang="en-US"/>
        </a:p>
      </dgm:t>
    </dgm:pt>
    <dgm:pt modelId="{21A426BB-3F3B-489A-8E7E-B06B74BF0030}">
      <dgm:prSet/>
      <dgm:spPr/>
      <dgm:t>
        <a:bodyPr/>
        <a:lstStyle/>
        <a:p>
          <a:r>
            <a:rPr lang="en-US"/>
            <a:t>Province and city nodes</a:t>
          </a:r>
        </a:p>
      </dgm:t>
    </dgm:pt>
    <dgm:pt modelId="{0E330103-7E09-436A-B022-66FFC18DCCBA}" type="parTrans" cxnId="{D65247FA-F848-4B6E-8510-84F8A8F712D2}">
      <dgm:prSet/>
      <dgm:spPr/>
      <dgm:t>
        <a:bodyPr/>
        <a:lstStyle/>
        <a:p>
          <a:endParaRPr lang="en-US"/>
        </a:p>
      </dgm:t>
    </dgm:pt>
    <dgm:pt modelId="{D91BC2A0-13D9-4478-8BC7-ADE734E4CBD8}" type="sibTrans" cxnId="{D65247FA-F848-4B6E-8510-84F8A8F712D2}">
      <dgm:prSet/>
      <dgm:spPr/>
      <dgm:t>
        <a:bodyPr/>
        <a:lstStyle/>
        <a:p>
          <a:endParaRPr lang="en-US"/>
        </a:p>
      </dgm:t>
    </dgm:pt>
    <dgm:pt modelId="{5558D9BC-1D55-471C-8DD3-64DA08FE2E8C}">
      <dgm:prSet/>
      <dgm:spPr/>
      <dgm:t>
        <a:bodyPr/>
        <a:lstStyle/>
        <a:p>
          <a:r>
            <a:rPr lang="en-US"/>
            <a:t>Generated Pakistan data	</a:t>
          </a:r>
        </a:p>
      </dgm:t>
    </dgm:pt>
    <dgm:pt modelId="{3C79E9F1-FEA5-476B-A2E4-A6B4DB4918E6}" type="parTrans" cxnId="{11EB4118-C6FD-403B-8098-5A22EB275490}">
      <dgm:prSet/>
      <dgm:spPr/>
      <dgm:t>
        <a:bodyPr/>
        <a:lstStyle/>
        <a:p>
          <a:endParaRPr lang="en-US"/>
        </a:p>
      </dgm:t>
    </dgm:pt>
    <dgm:pt modelId="{E12F6EDE-E462-41DD-B7FE-A5F020490F4C}" type="sibTrans" cxnId="{11EB4118-C6FD-403B-8098-5A22EB275490}">
      <dgm:prSet/>
      <dgm:spPr/>
      <dgm:t>
        <a:bodyPr/>
        <a:lstStyle/>
        <a:p>
          <a:endParaRPr lang="en-US"/>
        </a:p>
      </dgm:t>
    </dgm:pt>
    <dgm:pt modelId="{E0551754-C719-4DB6-93B8-E64607E47088}">
      <dgm:prSet/>
      <dgm:spPr/>
      <dgm:t>
        <a:bodyPr/>
        <a:lstStyle/>
        <a:p>
          <a:r>
            <a:rPr lang="en-US"/>
            <a:t>User requests</a:t>
          </a:r>
        </a:p>
      </dgm:t>
    </dgm:pt>
    <dgm:pt modelId="{51BD3276-6572-491D-96B9-0D7CAB9D9B39}" type="parTrans" cxnId="{37635162-E014-4D4F-AACB-09467A88F386}">
      <dgm:prSet/>
      <dgm:spPr/>
      <dgm:t>
        <a:bodyPr/>
        <a:lstStyle/>
        <a:p>
          <a:endParaRPr lang="en-US"/>
        </a:p>
      </dgm:t>
    </dgm:pt>
    <dgm:pt modelId="{A091B887-F6C4-46E0-88D6-D1B90E19E692}" type="sibTrans" cxnId="{37635162-E014-4D4F-AACB-09467A88F386}">
      <dgm:prSet/>
      <dgm:spPr/>
      <dgm:t>
        <a:bodyPr/>
        <a:lstStyle/>
        <a:p>
          <a:endParaRPr lang="en-US"/>
        </a:p>
      </dgm:t>
    </dgm:pt>
    <dgm:pt modelId="{8C01B923-50D7-4897-B492-8FF891DED686}">
      <dgm:prSet/>
      <dgm:spPr/>
      <dgm:t>
        <a:bodyPr/>
        <a:lstStyle/>
        <a:p>
          <a:r>
            <a:rPr lang="en-US"/>
            <a:t>Reach to house directly by giving address function</a:t>
          </a:r>
        </a:p>
      </dgm:t>
    </dgm:pt>
    <dgm:pt modelId="{02385899-F02A-49DA-9A3F-1A9BE093A43C}" type="parTrans" cxnId="{2C9F5C5B-6EB6-461E-962A-2BFDAF613AB0}">
      <dgm:prSet/>
      <dgm:spPr/>
      <dgm:t>
        <a:bodyPr/>
        <a:lstStyle/>
        <a:p>
          <a:endParaRPr lang="en-US"/>
        </a:p>
      </dgm:t>
    </dgm:pt>
    <dgm:pt modelId="{5C341869-E633-4A86-B414-4C5B4C04C5D4}" type="sibTrans" cxnId="{2C9F5C5B-6EB6-461E-962A-2BFDAF613AB0}">
      <dgm:prSet/>
      <dgm:spPr/>
      <dgm:t>
        <a:bodyPr/>
        <a:lstStyle/>
        <a:p>
          <a:endParaRPr lang="en-US"/>
        </a:p>
      </dgm:t>
    </dgm:pt>
    <dgm:pt modelId="{FA742A9B-7A6D-4262-87EE-9A43C4689A42}">
      <dgm:prSet/>
      <dgm:spPr/>
      <dgm:t>
        <a:bodyPr/>
        <a:lstStyle/>
        <a:p>
          <a:r>
            <a:rPr lang="en-US" dirty="0"/>
            <a:t>Heap sort</a:t>
          </a:r>
        </a:p>
      </dgm:t>
    </dgm:pt>
    <dgm:pt modelId="{DC15451D-5A52-4ED8-B56B-7E1387B4EECE}" type="parTrans" cxnId="{663867E3-99CF-4F2E-88B8-42D8E3B96FA7}">
      <dgm:prSet/>
      <dgm:spPr/>
      <dgm:t>
        <a:bodyPr/>
        <a:lstStyle/>
        <a:p>
          <a:endParaRPr lang="en-US"/>
        </a:p>
      </dgm:t>
    </dgm:pt>
    <dgm:pt modelId="{3E88F37D-82D1-44F0-AE89-F812AD31E5DB}" type="sibTrans" cxnId="{663867E3-99CF-4F2E-88B8-42D8E3B96FA7}">
      <dgm:prSet/>
      <dgm:spPr/>
      <dgm:t>
        <a:bodyPr/>
        <a:lstStyle/>
        <a:p>
          <a:endParaRPr lang="en-US"/>
        </a:p>
      </dgm:t>
    </dgm:pt>
    <dgm:pt modelId="{85DBC0B5-0948-4733-A22D-559A9E85E83F}">
      <dgm:prSet/>
      <dgm:spPr/>
      <dgm:t>
        <a:bodyPr/>
        <a:lstStyle/>
        <a:p>
          <a:r>
            <a:rPr lang="en-US" dirty="0" smtClean="0"/>
            <a:t>Conditions for selecting houses</a:t>
          </a:r>
          <a:endParaRPr lang="en-US" dirty="0"/>
        </a:p>
      </dgm:t>
    </dgm:pt>
    <dgm:pt modelId="{0BF8D2C2-6DE6-432C-BB74-ECA202BF2D4B}" type="parTrans" cxnId="{8DE15BDD-9D82-4E0D-9962-43D79B424336}">
      <dgm:prSet/>
      <dgm:spPr/>
      <dgm:t>
        <a:bodyPr/>
        <a:lstStyle/>
        <a:p>
          <a:endParaRPr lang="en-US"/>
        </a:p>
      </dgm:t>
    </dgm:pt>
    <dgm:pt modelId="{2BC298E5-F4E5-47EF-8772-169720EE51A3}" type="sibTrans" cxnId="{8DE15BDD-9D82-4E0D-9962-43D79B424336}">
      <dgm:prSet/>
      <dgm:spPr/>
      <dgm:t>
        <a:bodyPr/>
        <a:lstStyle/>
        <a:p>
          <a:endParaRPr lang="en-US"/>
        </a:p>
      </dgm:t>
    </dgm:pt>
    <dgm:pt modelId="{FC310DFD-F2AC-4127-939B-EEFEA247BEBF}">
      <dgm:prSet/>
      <dgm:spPr/>
      <dgm:t>
        <a:bodyPr/>
        <a:lstStyle/>
        <a:p>
          <a:r>
            <a:rPr lang="en-US" dirty="0" smtClean="0"/>
            <a:t>Priority= ( </a:t>
          </a:r>
          <a:r>
            <a:rPr lang="en-US" dirty="0" err="1" smtClean="0"/>
            <a:t>tp</a:t>
          </a:r>
          <a:r>
            <a:rPr lang="en-US" dirty="0" smtClean="0"/>
            <a:t>*(if+1) )/(s*(rc+1))</a:t>
          </a:r>
          <a:endParaRPr lang="en-US" dirty="0"/>
        </a:p>
      </dgm:t>
    </dgm:pt>
    <dgm:pt modelId="{4B3A67C4-9DF6-4915-A542-37386AEB0867}" type="parTrans" cxnId="{01647015-8CB0-4140-868F-79DEA4EF0D51}">
      <dgm:prSet/>
      <dgm:spPr/>
      <dgm:t>
        <a:bodyPr/>
        <a:lstStyle/>
        <a:p>
          <a:endParaRPr lang="en-US"/>
        </a:p>
      </dgm:t>
    </dgm:pt>
    <dgm:pt modelId="{C433EEE7-193A-44E4-9332-43447F774EDF}" type="sibTrans" cxnId="{01647015-8CB0-4140-868F-79DEA4EF0D51}">
      <dgm:prSet/>
      <dgm:spPr/>
      <dgm:t>
        <a:bodyPr/>
        <a:lstStyle/>
        <a:p>
          <a:endParaRPr lang="en-US"/>
        </a:p>
      </dgm:t>
    </dgm:pt>
    <dgm:pt modelId="{AA7C5F98-D8DB-4086-8E1D-E1416DB037A0}" type="pres">
      <dgm:prSet presAssocID="{57B8C1C9-DE47-4DBD-864D-8BCA961BC557}" presName="Name0" presStyleCnt="0">
        <dgm:presLayoutVars>
          <dgm:dir/>
          <dgm:resizeHandles val="exact"/>
        </dgm:presLayoutVars>
      </dgm:prSet>
      <dgm:spPr/>
      <dgm:t>
        <a:bodyPr/>
        <a:lstStyle/>
        <a:p>
          <a:endParaRPr lang="en-US"/>
        </a:p>
      </dgm:t>
    </dgm:pt>
    <dgm:pt modelId="{B649328A-7B2A-4EB9-B0B1-A0B91E10D097}" type="pres">
      <dgm:prSet presAssocID="{62746BBD-9F4F-4BD4-8206-CF29A9E97764}" presName="node" presStyleLbl="node1" presStyleIdx="0" presStyleCnt="1" custScaleY="115578">
        <dgm:presLayoutVars>
          <dgm:bulletEnabled val="1"/>
        </dgm:presLayoutVars>
      </dgm:prSet>
      <dgm:spPr/>
      <dgm:t>
        <a:bodyPr/>
        <a:lstStyle/>
        <a:p>
          <a:endParaRPr lang="en-US"/>
        </a:p>
      </dgm:t>
    </dgm:pt>
  </dgm:ptLst>
  <dgm:cxnLst>
    <dgm:cxn modelId="{BD4D5CB3-5499-4372-BC81-5411EE6CAA6B}" type="presOf" srcId="{62746BBD-9F4F-4BD4-8206-CF29A9E97764}" destId="{B649328A-7B2A-4EB9-B0B1-A0B91E10D097}" srcOrd="0" destOrd="0" presId="urn:microsoft.com/office/officeart/2016/7/layout/RepeatingBendingProcessNew"/>
    <dgm:cxn modelId="{7B15E71C-36C5-472E-B577-517089EF4355}" srcId="{57B8C1C9-DE47-4DBD-864D-8BCA961BC557}" destId="{62746BBD-9F4F-4BD4-8206-CF29A9E97764}" srcOrd="0" destOrd="0" parTransId="{5EA909F7-EB58-4AAC-BBF5-7AC034F840C6}" sibTransId="{F21C3CFE-82B1-427A-BB1C-EDA55F0FF4D5}"/>
    <dgm:cxn modelId="{8DE15BDD-9D82-4E0D-9962-43D79B424336}" srcId="{62746BBD-9F4F-4BD4-8206-CF29A9E97764}" destId="{85DBC0B5-0948-4733-A22D-559A9E85E83F}" srcOrd="5" destOrd="0" parTransId="{0BF8D2C2-6DE6-432C-BB74-ECA202BF2D4B}" sibTransId="{2BC298E5-F4E5-47EF-8772-169720EE51A3}"/>
    <dgm:cxn modelId="{7A0127E6-9584-4759-811B-813C5603CC28}" type="presOf" srcId="{57B8C1C9-DE47-4DBD-864D-8BCA961BC557}" destId="{AA7C5F98-D8DB-4086-8E1D-E1416DB037A0}" srcOrd="0" destOrd="0" presId="urn:microsoft.com/office/officeart/2016/7/layout/RepeatingBendingProcessNew"/>
    <dgm:cxn modelId="{1707905D-0913-4D22-A45B-AB2D1D6B90B1}" type="presOf" srcId="{FA742A9B-7A6D-4262-87EE-9A43C4689A42}" destId="{B649328A-7B2A-4EB9-B0B1-A0B91E10D097}" srcOrd="0" destOrd="5" presId="urn:microsoft.com/office/officeart/2016/7/layout/RepeatingBendingProcessNew"/>
    <dgm:cxn modelId="{01647015-8CB0-4140-868F-79DEA4EF0D51}" srcId="{62746BBD-9F4F-4BD4-8206-CF29A9E97764}" destId="{FC310DFD-F2AC-4127-939B-EEFEA247BEBF}" srcOrd="6" destOrd="0" parTransId="{4B3A67C4-9DF6-4915-A542-37386AEB0867}" sibTransId="{C433EEE7-193A-44E4-9332-43447F774EDF}"/>
    <dgm:cxn modelId="{7F9A3682-EF1A-492C-A8FA-A288CB155E74}" type="presOf" srcId="{85DBC0B5-0948-4733-A22D-559A9E85E83F}" destId="{B649328A-7B2A-4EB9-B0B1-A0B91E10D097}" srcOrd="0" destOrd="6" presId="urn:microsoft.com/office/officeart/2016/7/layout/RepeatingBendingProcessNew"/>
    <dgm:cxn modelId="{CA9FF2C8-C36F-4207-88B3-F58CDF36BB39}" type="presOf" srcId="{FC310DFD-F2AC-4127-939B-EEFEA247BEBF}" destId="{B649328A-7B2A-4EB9-B0B1-A0B91E10D097}" srcOrd="0" destOrd="7" presId="urn:microsoft.com/office/officeart/2016/7/layout/RepeatingBendingProcessNew"/>
    <dgm:cxn modelId="{849D374E-BFAE-4A3B-AD7C-70866A2ED3D8}" type="presOf" srcId="{5558D9BC-1D55-471C-8DD3-64DA08FE2E8C}" destId="{B649328A-7B2A-4EB9-B0B1-A0B91E10D097}" srcOrd="0" destOrd="2" presId="urn:microsoft.com/office/officeart/2016/7/layout/RepeatingBendingProcessNew"/>
    <dgm:cxn modelId="{F251EEC9-3D65-4C33-9704-D2B5012A4A4D}" type="presOf" srcId="{21A426BB-3F3B-489A-8E7E-B06B74BF0030}" destId="{B649328A-7B2A-4EB9-B0B1-A0B91E10D097}" srcOrd="0" destOrd="1" presId="urn:microsoft.com/office/officeart/2016/7/layout/RepeatingBendingProcessNew"/>
    <dgm:cxn modelId="{D65247FA-F848-4B6E-8510-84F8A8F712D2}" srcId="{62746BBD-9F4F-4BD4-8206-CF29A9E97764}" destId="{21A426BB-3F3B-489A-8E7E-B06B74BF0030}" srcOrd="0" destOrd="0" parTransId="{0E330103-7E09-436A-B022-66FFC18DCCBA}" sibTransId="{D91BC2A0-13D9-4478-8BC7-ADE734E4CBD8}"/>
    <dgm:cxn modelId="{2C9F5C5B-6EB6-461E-962A-2BFDAF613AB0}" srcId="{62746BBD-9F4F-4BD4-8206-CF29A9E97764}" destId="{8C01B923-50D7-4897-B492-8FF891DED686}" srcOrd="3" destOrd="0" parTransId="{02385899-F02A-49DA-9A3F-1A9BE093A43C}" sibTransId="{5C341869-E633-4A86-B414-4C5B4C04C5D4}"/>
    <dgm:cxn modelId="{663867E3-99CF-4F2E-88B8-42D8E3B96FA7}" srcId="{62746BBD-9F4F-4BD4-8206-CF29A9E97764}" destId="{FA742A9B-7A6D-4262-87EE-9A43C4689A42}" srcOrd="4" destOrd="0" parTransId="{DC15451D-5A52-4ED8-B56B-7E1387B4EECE}" sibTransId="{3E88F37D-82D1-44F0-AE89-F812AD31E5DB}"/>
    <dgm:cxn modelId="{37635162-E014-4D4F-AACB-09467A88F386}" srcId="{62746BBD-9F4F-4BD4-8206-CF29A9E97764}" destId="{E0551754-C719-4DB6-93B8-E64607E47088}" srcOrd="2" destOrd="0" parTransId="{51BD3276-6572-491D-96B9-0D7CAB9D9B39}" sibTransId="{A091B887-F6C4-46E0-88D6-D1B90E19E692}"/>
    <dgm:cxn modelId="{6C49C0D7-6C59-4B79-8816-2A7D65FF312C}" type="presOf" srcId="{E0551754-C719-4DB6-93B8-E64607E47088}" destId="{B649328A-7B2A-4EB9-B0B1-A0B91E10D097}" srcOrd="0" destOrd="3" presId="urn:microsoft.com/office/officeart/2016/7/layout/RepeatingBendingProcessNew"/>
    <dgm:cxn modelId="{5C092CED-52C3-4253-A95B-336ACF826784}" type="presOf" srcId="{8C01B923-50D7-4897-B492-8FF891DED686}" destId="{B649328A-7B2A-4EB9-B0B1-A0B91E10D097}" srcOrd="0" destOrd="4" presId="urn:microsoft.com/office/officeart/2016/7/layout/RepeatingBendingProcessNew"/>
    <dgm:cxn modelId="{11EB4118-C6FD-403B-8098-5A22EB275490}" srcId="{62746BBD-9F4F-4BD4-8206-CF29A9E97764}" destId="{5558D9BC-1D55-471C-8DD3-64DA08FE2E8C}" srcOrd="1" destOrd="0" parTransId="{3C79E9F1-FEA5-476B-A2E4-A6B4DB4918E6}" sibTransId="{E12F6EDE-E462-41DD-B7FE-A5F020490F4C}"/>
    <dgm:cxn modelId="{E7B0E087-8207-45B0-AD5F-AFB6DC9D5241}" type="presParOf" srcId="{AA7C5F98-D8DB-4086-8E1D-E1416DB037A0}" destId="{B649328A-7B2A-4EB9-B0B1-A0B91E10D097}" srcOrd="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2E85E1-DDCB-4EFA-B417-293BE7E01C0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41F4B66-655E-4C15-8503-7B8434F9F5F7}">
      <dgm:prSet/>
      <dgm:spPr/>
      <dgm:t>
        <a:bodyPr/>
        <a:lstStyle/>
        <a:p>
          <a:r>
            <a:rPr lang="en-US" b="1" u="sng"/>
            <a:t>MUHAMMAD SABIR</a:t>
          </a:r>
          <a:endParaRPr lang="en-US"/>
        </a:p>
      </dgm:t>
    </dgm:pt>
    <dgm:pt modelId="{F319F20F-90BB-4CDC-9FDB-ACD8ED21CBCD}" type="parTrans" cxnId="{6EB85675-AA95-4D1C-9CA2-F05DB834EEEF}">
      <dgm:prSet/>
      <dgm:spPr/>
      <dgm:t>
        <a:bodyPr/>
        <a:lstStyle/>
        <a:p>
          <a:endParaRPr lang="en-US"/>
        </a:p>
      </dgm:t>
    </dgm:pt>
    <dgm:pt modelId="{4CA0CE38-4806-4E03-93C5-22F8A2D775B3}" type="sibTrans" cxnId="{6EB85675-AA95-4D1C-9CA2-F05DB834EEEF}">
      <dgm:prSet/>
      <dgm:spPr/>
      <dgm:t>
        <a:bodyPr/>
        <a:lstStyle/>
        <a:p>
          <a:endParaRPr lang="en-US"/>
        </a:p>
      </dgm:t>
    </dgm:pt>
    <dgm:pt modelId="{86D6664D-A5BA-4E9B-A289-63DE51A32C0C}">
      <dgm:prSet/>
      <dgm:spPr/>
      <dgm:t>
        <a:bodyPr/>
        <a:lstStyle/>
        <a:p>
          <a:r>
            <a:rPr lang="en-US"/>
            <a:t>1. Ranking province info ( no of cases and priority value )</a:t>
          </a:r>
        </a:p>
      </dgm:t>
    </dgm:pt>
    <dgm:pt modelId="{23822AAE-F8D2-4AA2-8F85-4D8CCD9A7665}" type="parTrans" cxnId="{BB2FCD0F-F657-406C-974F-8F4FD5E37B7C}">
      <dgm:prSet/>
      <dgm:spPr/>
      <dgm:t>
        <a:bodyPr/>
        <a:lstStyle/>
        <a:p>
          <a:endParaRPr lang="en-US"/>
        </a:p>
      </dgm:t>
    </dgm:pt>
    <dgm:pt modelId="{B32D755A-D78F-4686-801B-01112708D99D}" type="sibTrans" cxnId="{BB2FCD0F-F657-406C-974F-8F4FD5E37B7C}">
      <dgm:prSet/>
      <dgm:spPr/>
      <dgm:t>
        <a:bodyPr/>
        <a:lstStyle/>
        <a:p>
          <a:endParaRPr lang="en-US"/>
        </a:p>
      </dgm:t>
    </dgm:pt>
    <dgm:pt modelId="{FD3E3676-7550-4BA1-9621-4B1C8546BE20}">
      <dgm:prSet/>
      <dgm:spPr/>
      <dgm:t>
        <a:bodyPr/>
        <a:lstStyle/>
        <a:p>
          <a:r>
            <a:rPr lang="en-US"/>
            <a:t>2. Houses singly linked list</a:t>
          </a:r>
        </a:p>
      </dgm:t>
    </dgm:pt>
    <dgm:pt modelId="{5459BB55-5C1A-4775-920D-A7F71F89F7BC}" type="parTrans" cxnId="{65B31587-8C18-41D7-BCE0-4F80C52EEFE7}">
      <dgm:prSet/>
      <dgm:spPr/>
      <dgm:t>
        <a:bodyPr/>
        <a:lstStyle/>
        <a:p>
          <a:endParaRPr lang="en-US"/>
        </a:p>
      </dgm:t>
    </dgm:pt>
    <dgm:pt modelId="{DBD65ACC-0922-497E-A11A-6E4D8E4D6D48}" type="sibTrans" cxnId="{65B31587-8C18-41D7-BCE0-4F80C52EEFE7}">
      <dgm:prSet/>
      <dgm:spPr/>
      <dgm:t>
        <a:bodyPr/>
        <a:lstStyle/>
        <a:p>
          <a:endParaRPr lang="en-US"/>
        </a:p>
      </dgm:t>
    </dgm:pt>
    <dgm:pt modelId="{E5B1DD6B-A63F-4662-B132-C9E80A478501}">
      <dgm:prSet/>
      <dgm:spPr/>
      <dgm:t>
        <a:bodyPr/>
        <a:lstStyle/>
        <a:p>
          <a:r>
            <a:rPr lang="en-US"/>
            <a:t>3. Sort houses by address</a:t>
          </a:r>
        </a:p>
      </dgm:t>
    </dgm:pt>
    <dgm:pt modelId="{73F4905B-8DC1-4F9A-9E47-07EFE0F7C819}" type="parTrans" cxnId="{D1849154-3B58-47D2-B54D-DA932992BEB7}">
      <dgm:prSet/>
      <dgm:spPr/>
      <dgm:t>
        <a:bodyPr/>
        <a:lstStyle/>
        <a:p>
          <a:endParaRPr lang="en-US"/>
        </a:p>
      </dgm:t>
    </dgm:pt>
    <dgm:pt modelId="{363CF7AF-331A-4735-AFBF-B500DC8C5EBD}" type="sibTrans" cxnId="{D1849154-3B58-47D2-B54D-DA932992BEB7}">
      <dgm:prSet/>
      <dgm:spPr/>
      <dgm:t>
        <a:bodyPr/>
        <a:lstStyle/>
        <a:p>
          <a:endParaRPr lang="en-US"/>
        </a:p>
      </dgm:t>
    </dgm:pt>
    <dgm:pt modelId="{CD00E7BA-3E34-4504-9ACC-2451E2CBD9A7}" type="pres">
      <dgm:prSet presAssocID="{9F2E85E1-DDCB-4EFA-B417-293BE7E01C02}" presName="linear" presStyleCnt="0">
        <dgm:presLayoutVars>
          <dgm:animLvl val="lvl"/>
          <dgm:resizeHandles val="exact"/>
        </dgm:presLayoutVars>
      </dgm:prSet>
      <dgm:spPr/>
      <dgm:t>
        <a:bodyPr/>
        <a:lstStyle/>
        <a:p>
          <a:endParaRPr lang="en-US"/>
        </a:p>
      </dgm:t>
    </dgm:pt>
    <dgm:pt modelId="{8EDC7320-F562-42E3-A743-0DB483539285}" type="pres">
      <dgm:prSet presAssocID="{141F4B66-655E-4C15-8503-7B8434F9F5F7}" presName="parentText" presStyleLbl="node1" presStyleIdx="0" presStyleCnt="4">
        <dgm:presLayoutVars>
          <dgm:chMax val="0"/>
          <dgm:bulletEnabled val="1"/>
        </dgm:presLayoutVars>
      </dgm:prSet>
      <dgm:spPr/>
      <dgm:t>
        <a:bodyPr/>
        <a:lstStyle/>
        <a:p>
          <a:endParaRPr lang="en-US"/>
        </a:p>
      </dgm:t>
    </dgm:pt>
    <dgm:pt modelId="{7EBCB8D5-4266-4446-A97C-F0F279800D18}" type="pres">
      <dgm:prSet presAssocID="{4CA0CE38-4806-4E03-93C5-22F8A2D775B3}" presName="spacer" presStyleCnt="0"/>
      <dgm:spPr/>
    </dgm:pt>
    <dgm:pt modelId="{53E0A555-FF72-408C-979B-6A3EB83CCBAB}" type="pres">
      <dgm:prSet presAssocID="{86D6664D-A5BA-4E9B-A289-63DE51A32C0C}" presName="parentText" presStyleLbl="node1" presStyleIdx="1" presStyleCnt="4">
        <dgm:presLayoutVars>
          <dgm:chMax val="0"/>
          <dgm:bulletEnabled val="1"/>
        </dgm:presLayoutVars>
      </dgm:prSet>
      <dgm:spPr/>
      <dgm:t>
        <a:bodyPr/>
        <a:lstStyle/>
        <a:p>
          <a:endParaRPr lang="en-US"/>
        </a:p>
      </dgm:t>
    </dgm:pt>
    <dgm:pt modelId="{64E0E359-4B0F-4F95-BE54-91B33EC8F772}" type="pres">
      <dgm:prSet presAssocID="{B32D755A-D78F-4686-801B-01112708D99D}" presName="spacer" presStyleCnt="0"/>
      <dgm:spPr/>
    </dgm:pt>
    <dgm:pt modelId="{971C3400-4F77-4A0C-B916-26508A69EE0F}" type="pres">
      <dgm:prSet presAssocID="{FD3E3676-7550-4BA1-9621-4B1C8546BE20}" presName="parentText" presStyleLbl="node1" presStyleIdx="2" presStyleCnt="4">
        <dgm:presLayoutVars>
          <dgm:chMax val="0"/>
          <dgm:bulletEnabled val="1"/>
        </dgm:presLayoutVars>
      </dgm:prSet>
      <dgm:spPr/>
      <dgm:t>
        <a:bodyPr/>
        <a:lstStyle/>
        <a:p>
          <a:endParaRPr lang="en-US"/>
        </a:p>
      </dgm:t>
    </dgm:pt>
    <dgm:pt modelId="{B5EB70CB-4839-4F98-86E8-59B3B4960F27}" type="pres">
      <dgm:prSet presAssocID="{DBD65ACC-0922-497E-A11A-6E4D8E4D6D48}" presName="spacer" presStyleCnt="0"/>
      <dgm:spPr/>
    </dgm:pt>
    <dgm:pt modelId="{8E82FA7E-B25B-4E39-BC91-8355618D1656}" type="pres">
      <dgm:prSet presAssocID="{E5B1DD6B-A63F-4662-B132-C9E80A478501}" presName="parentText" presStyleLbl="node1" presStyleIdx="3" presStyleCnt="4">
        <dgm:presLayoutVars>
          <dgm:chMax val="0"/>
          <dgm:bulletEnabled val="1"/>
        </dgm:presLayoutVars>
      </dgm:prSet>
      <dgm:spPr/>
      <dgm:t>
        <a:bodyPr/>
        <a:lstStyle/>
        <a:p>
          <a:endParaRPr lang="en-US"/>
        </a:p>
      </dgm:t>
    </dgm:pt>
  </dgm:ptLst>
  <dgm:cxnLst>
    <dgm:cxn modelId="{65B31587-8C18-41D7-BCE0-4F80C52EEFE7}" srcId="{9F2E85E1-DDCB-4EFA-B417-293BE7E01C02}" destId="{FD3E3676-7550-4BA1-9621-4B1C8546BE20}" srcOrd="2" destOrd="0" parTransId="{5459BB55-5C1A-4775-920D-A7F71F89F7BC}" sibTransId="{DBD65ACC-0922-497E-A11A-6E4D8E4D6D48}"/>
    <dgm:cxn modelId="{645ED29F-BE50-456B-BACB-AE0D99FA1D03}" type="presOf" srcId="{FD3E3676-7550-4BA1-9621-4B1C8546BE20}" destId="{971C3400-4F77-4A0C-B916-26508A69EE0F}" srcOrd="0" destOrd="0" presId="urn:microsoft.com/office/officeart/2005/8/layout/vList2"/>
    <dgm:cxn modelId="{B3DB3F5A-5D90-470C-988B-A5DC5855AAA2}" type="presOf" srcId="{9F2E85E1-DDCB-4EFA-B417-293BE7E01C02}" destId="{CD00E7BA-3E34-4504-9ACC-2451E2CBD9A7}" srcOrd="0" destOrd="0" presId="urn:microsoft.com/office/officeart/2005/8/layout/vList2"/>
    <dgm:cxn modelId="{6EB85675-AA95-4D1C-9CA2-F05DB834EEEF}" srcId="{9F2E85E1-DDCB-4EFA-B417-293BE7E01C02}" destId="{141F4B66-655E-4C15-8503-7B8434F9F5F7}" srcOrd="0" destOrd="0" parTransId="{F319F20F-90BB-4CDC-9FDB-ACD8ED21CBCD}" sibTransId="{4CA0CE38-4806-4E03-93C5-22F8A2D775B3}"/>
    <dgm:cxn modelId="{C3A7A7A8-72CC-427C-B549-F10B61FAE26D}" type="presOf" srcId="{141F4B66-655E-4C15-8503-7B8434F9F5F7}" destId="{8EDC7320-F562-42E3-A743-0DB483539285}" srcOrd="0" destOrd="0" presId="urn:microsoft.com/office/officeart/2005/8/layout/vList2"/>
    <dgm:cxn modelId="{BB2FCD0F-F657-406C-974F-8F4FD5E37B7C}" srcId="{9F2E85E1-DDCB-4EFA-B417-293BE7E01C02}" destId="{86D6664D-A5BA-4E9B-A289-63DE51A32C0C}" srcOrd="1" destOrd="0" parTransId="{23822AAE-F8D2-4AA2-8F85-4D8CCD9A7665}" sibTransId="{B32D755A-D78F-4686-801B-01112708D99D}"/>
    <dgm:cxn modelId="{C2B0079B-46A3-4EC2-BE41-53CBE6782E2E}" type="presOf" srcId="{86D6664D-A5BA-4E9B-A289-63DE51A32C0C}" destId="{53E0A555-FF72-408C-979B-6A3EB83CCBAB}" srcOrd="0" destOrd="0" presId="urn:microsoft.com/office/officeart/2005/8/layout/vList2"/>
    <dgm:cxn modelId="{8B5E5F5B-425B-4D50-95B2-EC9ADCDB9329}" type="presOf" srcId="{E5B1DD6B-A63F-4662-B132-C9E80A478501}" destId="{8E82FA7E-B25B-4E39-BC91-8355618D1656}" srcOrd="0" destOrd="0" presId="urn:microsoft.com/office/officeart/2005/8/layout/vList2"/>
    <dgm:cxn modelId="{D1849154-3B58-47D2-B54D-DA932992BEB7}" srcId="{9F2E85E1-DDCB-4EFA-B417-293BE7E01C02}" destId="{E5B1DD6B-A63F-4662-B132-C9E80A478501}" srcOrd="3" destOrd="0" parTransId="{73F4905B-8DC1-4F9A-9E47-07EFE0F7C819}" sibTransId="{363CF7AF-331A-4735-AFBF-B500DC8C5EBD}"/>
    <dgm:cxn modelId="{54ED3068-07AE-4EC7-8A68-3269DDFE5072}" type="presParOf" srcId="{CD00E7BA-3E34-4504-9ACC-2451E2CBD9A7}" destId="{8EDC7320-F562-42E3-A743-0DB483539285}" srcOrd="0" destOrd="0" presId="urn:microsoft.com/office/officeart/2005/8/layout/vList2"/>
    <dgm:cxn modelId="{3D8FFFBD-0F02-4D18-8CEF-FF2A4AA340C0}" type="presParOf" srcId="{CD00E7BA-3E34-4504-9ACC-2451E2CBD9A7}" destId="{7EBCB8D5-4266-4446-A97C-F0F279800D18}" srcOrd="1" destOrd="0" presId="urn:microsoft.com/office/officeart/2005/8/layout/vList2"/>
    <dgm:cxn modelId="{7A6C21A9-0B7C-48D4-93F9-7D54AA43FC83}" type="presParOf" srcId="{CD00E7BA-3E34-4504-9ACC-2451E2CBD9A7}" destId="{53E0A555-FF72-408C-979B-6A3EB83CCBAB}" srcOrd="2" destOrd="0" presId="urn:microsoft.com/office/officeart/2005/8/layout/vList2"/>
    <dgm:cxn modelId="{581E3104-1660-467B-8EDB-26ACB19A16A5}" type="presParOf" srcId="{CD00E7BA-3E34-4504-9ACC-2451E2CBD9A7}" destId="{64E0E359-4B0F-4F95-BE54-91B33EC8F772}" srcOrd="3" destOrd="0" presId="urn:microsoft.com/office/officeart/2005/8/layout/vList2"/>
    <dgm:cxn modelId="{AAB1FCF6-7744-463A-8D9E-E6738886436F}" type="presParOf" srcId="{CD00E7BA-3E34-4504-9ACC-2451E2CBD9A7}" destId="{971C3400-4F77-4A0C-B916-26508A69EE0F}" srcOrd="4" destOrd="0" presId="urn:microsoft.com/office/officeart/2005/8/layout/vList2"/>
    <dgm:cxn modelId="{92153D28-AFF6-4923-A88F-E94AF02282F8}" type="presParOf" srcId="{CD00E7BA-3E34-4504-9ACC-2451E2CBD9A7}" destId="{B5EB70CB-4839-4F98-86E8-59B3B4960F27}" srcOrd="5" destOrd="0" presId="urn:microsoft.com/office/officeart/2005/8/layout/vList2"/>
    <dgm:cxn modelId="{E4DE6634-761D-4238-BDB0-E486238291C1}" type="presParOf" srcId="{CD00E7BA-3E34-4504-9ACC-2451E2CBD9A7}" destId="{8E82FA7E-B25B-4E39-BC91-8355618D165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8A0CFD-21CE-4F0D-8715-247414A23BF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060AE58-F668-4D8C-BB3E-1FC7150DCA4F}">
      <dgm:prSet/>
      <dgm:spPr/>
      <dgm:t>
        <a:bodyPr/>
        <a:lstStyle/>
        <a:p>
          <a:r>
            <a:rPr lang="en-US" b="1" u="sng"/>
            <a:t>Ritik</a:t>
          </a:r>
          <a:endParaRPr lang="en-US"/>
        </a:p>
      </dgm:t>
    </dgm:pt>
    <dgm:pt modelId="{7260EB8F-A2CC-4719-97B3-6A3ACB8516A6}" type="parTrans" cxnId="{C9BA3B1A-0EC6-4699-9325-C1AFF450702E}">
      <dgm:prSet/>
      <dgm:spPr/>
      <dgm:t>
        <a:bodyPr/>
        <a:lstStyle/>
        <a:p>
          <a:endParaRPr lang="en-US"/>
        </a:p>
      </dgm:t>
    </dgm:pt>
    <dgm:pt modelId="{B86C321C-221F-4372-BD9D-80758FC84ACA}" type="sibTrans" cxnId="{C9BA3B1A-0EC6-4699-9325-C1AFF450702E}">
      <dgm:prSet/>
      <dgm:spPr/>
      <dgm:t>
        <a:bodyPr/>
        <a:lstStyle/>
        <a:p>
          <a:endParaRPr lang="en-US"/>
        </a:p>
      </dgm:t>
    </dgm:pt>
    <dgm:pt modelId="{EE814C02-DF8F-40A3-8B70-53CCDB0E6C17}">
      <dgm:prSet/>
      <dgm:spPr/>
      <dgm:t>
        <a:bodyPr/>
        <a:lstStyle/>
        <a:p>
          <a:r>
            <a:rPr lang="en-US"/>
            <a:t>1. Town nodes</a:t>
          </a:r>
        </a:p>
      </dgm:t>
    </dgm:pt>
    <dgm:pt modelId="{E31C53FC-7B95-4B9E-87D7-9CCAE156D7F2}" type="parTrans" cxnId="{5CBCBD2B-ECCD-4EC3-9E1D-EC70AE8D031C}">
      <dgm:prSet/>
      <dgm:spPr/>
      <dgm:t>
        <a:bodyPr/>
        <a:lstStyle/>
        <a:p>
          <a:endParaRPr lang="en-US"/>
        </a:p>
      </dgm:t>
    </dgm:pt>
    <dgm:pt modelId="{2AB40033-5D95-4716-A2A6-98DE11F04545}" type="sibTrans" cxnId="{5CBCBD2B-ECCD-4EC3-9E1D-EC70AE8D031C}">
      <dgm:prSet/>
      <dgm:spPr/>
      <dgm:t>
        <a:bodyPr/>
        <a:lstStyle/>
        <a:p>
          <a:endParaRPr lang="en-US"/>
        </a:p>
      </dgm:t>
    </dgm:pt>
    <dgm:pt modelId="{D6281C19-D910-4F7E-94AD-6C2588F06269}">
      <dgm:prSet/>
      <dgm:spPr/>
      <dgm:t>
        <a:bodyPr/>
        <a:lstStyle/>
        <a:p>
          <a:r>
            <a:rPr lang="en-US"/>
            <a:t>2. Generated Pakistan data and store in each house</a:t>
          </a:r>
        </a:p>
      </dgm:t>
    </dgm:pt>
    <dgm:pt modelId="{E92850EC-9D19-4781-AE90-DE81D7C352E9}" type="parTrans" cxnId="{9516F2EE-5E87-44A3-BFEA-F3F73BC82A80}">
      <dgm:prSet/>
      <dgm:spPr/>
      <dgm:t>
        <a:bodyPr/>
        <a:lstStyle/>
        <a:p>
          <a:endParaRPr lang="en-US"/>
        </a:p>
      </dgm:t>
    </dgm:pt>
    <dgm:pt modelId="{CE7810D3-3CDD-4912-9EF3-5BDAD638A8CF}" type="sibTrans" cxnId="{9516F2EE-5E87-44A3-BFEA-F3F73BC82A80}">
      <dgm:prSet/>
      <dgm:spPr/>
      <dgm:t>
        <a:bodyPr/>
        <a:lstStyle/>
        <a:p>
          <a:endParaRPr lang="en-US"/>
        </a:p>
      </dgm:t>
    </dgm:pt>
    <dgm:pt modelId="{B670768D-4FFB-42DE-9B56-E071A3B7F668}">
      <dgm:prSet/>
      <dgm:spPr/>
      <dgm:t>
        <a:bodyPr/>
        <a:lstStyle/>
        <a:p>
          <a:r>
            <a:rPr lang="en-US"/>
            <a:t>3. whole work of Survey</a:t>
          </a:r>
        </a:p>
      </dgm:t>
    </dgm:pt>
    <dgm:pt modelId="{B6AF3C1C-6148-488E-A454-6686E66184BE}" type="parTrans" cxnId="{531FFA8C-25C4-4A4D-B8B6-E6416EA76F3C}">
      <dgm:prSet/>
      <dgm:spPr/>
      <dgm:t>
        <a:bodyPr/>
        <a:lstStyle/>
        <a:p>
          <a:endParaRPr lang="en-US"/>
        </a:p>
      </dgm:t>
    </dgm:pt>
    <dgm:pt modelId="{D7B23880-1AAE-4568-BFF1-A542738B984D}" type="sibTrans" cxnId="{531FFA8C-25C4-4A4D-B8B6-E6416EA76F3C}">
      <dgm:prSet/>
      <dgm:spPr/>
      <dgm:t>
        <a:bodyPr/>
        <a:lstStyle/>
        <a:p>
          <a:endParaRPr lang="en-US"/>
        </a:p>
      </dgm:t>
    </dgm:pt>
    <dgm:pt modelId="{0D8E4D17-63AC-4402-A0CF-1D030E05219F}">
      <dgm:prSet/>
      <dgm:spPr/>
      <dgm:t>
        <a:bodyPr/>
        <a:lstStyle/>
        <a:p>
          <a:r>
            <a:rPr lang="en-US"/>
            <a:t>4. Administrator and user complete login system</a:t>
          </a:r>
        </a:p>
      </dgm:t>
    </dgm:pt>
    <dgm:pt modelId="{6C9E4596-6DC5-413B-BBDD-CFF19C78A762}" type="parTrans" cxnId="{80224CF4-BCFD-496B-BF82-AD9EA6B1085A}">
      <dgm:prSet/>
      <dgm:spPr/>
      <dgm:t>
        <a:bodyPr/>
        <a:lstStyle/>
        <a:p>
          <a:endParaRPr lang="en-US"/>
        </a:p>
      </dgm:t>
    </dgm:pt>
    <dgm:pt modelId="{AD6601CF-C90A-49FA-BCE6-7AD0B146BB15}" type="sibTrans" cxnId="{80224CF4-BCFD-496B-BF82-AD9EA6B1085A}">
      <dgm:prSet/>
      <dgm:spPr/>
      <dgm:t>
        <a:bodyPr/>
        <a:lstStyle/>
        <a:p>
          <a:endParaRPr lang="en-US"/>
        </a:p>
      </dgm:t>
    </dgm:pt>
    <dgm:pt modelId="{0460A243-BD9B-4293-AC55-8B8724E792DE}">
      <dgm:prSet/>
      <dgm:spPr/>
      <dgm:t>
        <a:bodyPr/>
        <a:lstStyle/>
        <a:p>
          <a:r>
            <a:rPr lang="en-US"/>
            <a:t>5. edit data function ( which updates data in Pakistan file )</a:t>
          </a:r>
        </a:p>
      </dgm:t>
    </dgm:pt>
    <dgm:pt modelId="{C6E1929C-2553-4E80-84FE-334F732BAD1A}" type="parTrans" cxnId="{3F6B26FD-1904-4E54-8FB4-26D9FD1E365F}">
      <dgm:prSet/>
      <dgm:spPr/>
      <dgm:t>
        <a:bodyPr/>
        <a:lstStyle/>
        <a:p>
          <a:endParaRPr lang="en-US"/>
        </a:p>
      </dgm:t>
    </dgm:pt>
    <dgm:pt modelId="{507759E4-5322-4B40-8B13-0EC7F72B504E}" type="sibTrans" cxnId="{3F6B26FD-1904-4E54-8FB4-26D9FD1E365F}">
      <dgm:prSet/>
      <dgm:spPr/>
      <dgm:t>
        <a:bodyPr/>
        <a:lstStyle/>
        <a:p>
          <a:endParaRPr lang="en-US"/>
        </a:p>
      </dgm:t>
    </dgm:pt>
    <dgm:pt modelId="{F4616932-FB01-4A9C-BE83-A40CB6CA79D9}">
      <dgm:prSet/>
      <dgm:spPr/>
      <dgm:t>
        <a:bodyPr/>
        <a:lstStyle/>
        <a:p>
          <a:r>
            <a:rPr lang="en-US"/>
            <a:t>6. Heap sort</a:t>
          </a:r>
        </a:p>
      </dgm:t>
    </dgm:pt>
    <dgm:pt modelId="{FB6CD64D-ABA6-4A8B-8AC3-FD3FAED2E45D}" type="parTrans" cxnId="{970AC4A0-6239-44A9-BBE7-0E56676540F9}">
      <dgm:prSet/>
      <dgm:spPr/>
      <dgm:t>
        <a:bodyPr/>
        <a:lstStyle/>
        <a:p>
          <a:endParaRPr lang="en-US"/>
        </a:p>
      </dgm:t>
    </dgm:pt>
    <dgm:pt modelId="{2D6171F9-EF6E-4293-8390-52A46F02B912}" type="sibTrans" cxnId="{970AC4A0-6239-44A9-BBE7-0E56676540F9}">
      <dgm:prSet/>
      <dgm:spPr/>
      <dgm:t>
        <a:bodyPr/>
        <a:lstStyle/>
        <a:p>
          <a:endParaRPr lang="en-US"/>
        </a:p>
      </dgm:t>
    </dgm:pt>
    <dgm:pt modelId="{CF783F5F-94CE-4A30-A2B3-4E7C69EF0C58}">
      <dgm:prSet/>
      <dgm:spPr/>
      <dgm:t>
        <a:bodyPr/>
        <a:lstStyle/>
        <a:p>
          <a:r>
            <a:rPr lang="en-US"/>
            <a:t>7. Set ration quantity function</a:t>
          </a:r>
        </a:p>
      </dgm:t>
    </dgm:pt>
    <dgm:pt modelId="{0A6AA6F1-6362-4A17-8EAE-A63FE16DE305}" type="parTrans" cxnId="{3EFB3D48-5349-4C5C-8D40-FEECC0E73B84}">
      <dgm:prSet/>
      <dgm:spPr/>
      <dgm:t>
        <a:bodyPr/>
        <a:lstStyle/>
        <a:p>
          <a:endParaRPr lang="en-US"/>
        </a:p>
      </dgm:t>
    </dgm:pt>
    <dgm:pt modelId="{05FA2E8F-8DED-4601-BE7E-29DAFD9641A4}" type="sibTrans" cxnId="{3EFB3D48-5349-4C5C-8D40-FEECC0E73B84}">
      <dgm:prSet/>
      <dgm:spPr/>
      <dgm:t>
        <a:bodyPr/>
        <a:lstStyle/>
        <a:p>
          <a:endParaRPr lang="en-US"/>
        </a:p>
      </dgm:t>
    </dgm:pt>
    <dgm:pt modelId="{98C1AAC5-83A9-40A3-B962-CEA983355D4E}">
      <dgm:prSet/>
      <dgm:spPr/>
      <dgm:t>
        <a:bodyPr/>
        <a:lstStyle/>
        <a:p>
          <a:r>
            <a:rPr lang="en-US"/>
            <a:t>8. Distribute ration function</a:t>
          </a:r>
        </a:p>
      </dgm:t>
    </dgm:pt>
    <dgm:pt modelId="{511EE4DD-B16C-4877-A181-79B1086C2C05}" type="parTrans" cxnId="{EA2912F0-0860-4245-A014-4FCE84937677}">
      <dgm:prSet/>
      <dgm:spPr/>
      <dgm:t>
        <a:bodyPr/>
        <a:lstStyle/>
        <a:p>
          <a:endParaRPr lang="en-US"/>
        </a:p>
      </dgm:t>
    </dgm:pt>
    <dgm:pt modelId="{67946482-4EE0-42EE-B5EF-CD2DF3AF058A}" type="sibTrans" cxnId="{EA2912F0-0860-4245-A014-4FCE84937677}">
      <dgm:prSet/>
      <dgm:spPr/>
      <dgm:t>
        <a:bodyPr/>
        <a:lstStyle/>
        <a:p>
          <a:endParaRPr lang="en-US"/>
        </a:p>
      </dgm:t>
    </dgm:pt>
    <dgm:pt modelId="{42803612-8C5C-4285-BE73-7C10CFBE38CF}">
      <dgm:prSet/>
      <dgm:spPr/>
      <dgm:t>
        <a:bodyPr/>
        <a:lstStyle/>
        <a:p>
          <a:r>
            <a:rPr lang="en-US"/>
            <a:t>9. Complete code finishing ( compiled all members work )</a:t>
          </a:r>
        </a:p>
      </dgm:t>
    </dgm:pt>
    <dgm:pt modelId="{C4AF7F5B-7CAF-486A-A4A8-1564DF8DD4B0}" type="parTrans" cxnId="{E627DC7E-9C72-4CB6-98F9-26C2C8BE45A3}">
      <dgm:prSet/>
      <dgm:spPr/>
      <dgm:t>
        <a:bodyPr/>
        <a:lstStyle/>
        <a:p>
          <a:endParaRPr lang="en-US"/>
        </a:p>
      </dgm:t>
    </dgm:pt>
    <dgm:pt modelId="{94894F04-240C-42D3-8667-4689AFAF11FB}" type="sibTrans" cxnId="{E627DC7E-9C72-4CB6-98F9-26C2C8BE45A3}">
      <dgm:prSet/>
      <dgm:spPr/>
      <dgm:t>
        <a:bodyPr/>
        <a:lstStyle/>
        <a:p>
          <a:endParaRPr lang="en-US"/>
        </a:p>
      </dgm:t>
    </dgm:pt>
    <dgm:pt modelId="{8C1084FE-804B-4105-B74F-F74150A662CE}" type="pres">
      <dgm:prSet presAssocID="{8C8A0CFD-21CE-4F0D-8715-247414A23BF4}" presName="linear" presStyleCnt="0">
        <dgm:presLayoutVars>
          <dgm:animLvl val="lvl"/>
          <dgm:resizeHandles val="exact"/>
        </dgm:presLayoutVars>
      </dgm:prSet>
      <dgm:spPr/>
      <dgm:t>
        <a:bodyPr/>
        <a:lstStyle/>
        <a:p>
          <a:endParaRPr lang="en-US"/>
        </a:p>
      </dgm:t>
    </dgm:pt>
    <dgm:pt modelId="{FA494F45-7822-4B23-8D14-C1CA256D3CDD}" type="pres">
      <dgm:prSet presAssocID="{D060AE58-F668-4D8C-BB3E-1FC7150DCA4F}" presName="parentText" presStyleLbl="node1" presStyleIdx="0" presStyleCnt="10">
        <dgm:presLayoutVars>
          <dgm:chMax val="0"/>
          <dgm:bulletEnabled val="1"/>
        </dgm:presLayoutVars>
      </dgm:prSet>
      <dgm:spPr/>
      <dgm:t>
        <a:bodyPr/>
        <a:lstStyle/>
        <a:p>
          <a:endParaRPr lang="en-US"/>
        </a:p>
      </dgm:t>
    </dgm:pt>
    <dgm:pt modelId="{474D8825-5938-4B0D-B869-B28C9BEBC3D2}" type="pres">
      <dgm:prSet presAssocID="{B86C321C-221F-4372-BD9D-80758FC84ACA}" presName="spacer" presStyleCnt="0"/>
      <dgm:spPr/>
    </dgm:pt>
    <dgm:pt modelId="{891A9A08-3F62-4DD8-8477-95C89BAD6D11}" type="pres">
      <dgm:prSet presAssocID="{EE814C02-DF8F-40A3-8B70-53CCDB0E6C17}" presName="parentText" presStyleLbl="node1" presStyleIdx="1" presStyleCnt="10">
        <dgm:presLayoutVars>
          <dgm:chMax val="0"/>
          <dgm:bulletEnabled val="1"/>
        </dgm:presLayoutVars>
      </dgm:prSet>
      <dgm:spPr/>
      <dgm:t>
        <a:bodyPr/>
        <a:lstStyle/>
        <a:p>
          <a:endParaRPr lang="en-US"/>
        </a:p>
      </dgm:t>
    </dgm:pt>
    <dgm:pt modelId="{682D3FAD-4FC6-4A8C-9B9E-2AE58EA69869}" type="pres">
      <dgm:prSet presAssocID="{2AB40033-5D95-4716-A2A6-98DE11F04545}" presName="spacer" presStyleCnt="0"/>
      <dgm:spPr/>
    </dgm:pt>
    <dgm:pt modelId="{9548D094-F2D3-4B75-AD08-C6A86AC59ED8}" type="pres">
      <dgm:prSet presAssocID="{D6281C19-D910-4F7E-94AD-6C2588F06269}" presName="parentText" presStyleLbl="node1" presStyleIdx="2" presStyleCnt="10">
        <dgm:presLayoutVars>
          <dgm:chMax val="0"/>
          <dgm:bulletEnabled val="1"/>
        </dgm:presLayoutVars>
      </dgm:prSet>
      <dgm:spPr/>
      <dgm:t>
        <a:bodyPr/>
        <a:lstStyle/>
        <a:p>
          <a:endParaRPr lang="en-US"/>
        </a:p>
      </dgm:t>
    </dgm:pt>
    <dgm:pt modelId="{7BA0A869-53D7-4EE6-935C-273C9CC3E848}" type="pres">
      <dgm:prSet presAssocID="{CE7810D3-3CDD-4912-9EF3-5BDAD638A8CF}" presName="spacer" presStyleCnt="0"/>
      <dgm:spPr/>
    </dgm:pt>
    <dgm:pt modelId="{34C390F2-E467-420F-B602-9EBD07AC48FC}" type="pres">
      <dgm:prSet presAssocID="{B670768D-4FFB-42DE-9B56-E071A3B7F668}" presName="parentText" presStyleLbl="node1" presStyleIdx="3" presStyleCnt="10">
        <dgm:presLayoutVars>
          <dgm:chMax val="0"/>
          <dgm:bulletEnabled val="1"/>
        </dgm:presLayoutVars>
      </dgm:prSet>
      <dgm:spPr/>
      <dgm:t>
        <a:bodyPr/>
        <a:lstStyle/>
        <a:p>
          <a:endParaRPr lang="en-US"/>
        </a:p>
      </dgm:t>
    </dgm:pt>
    <dgm:pt modelId="{CABA0229-E77D-41D7-AD16-1CEAD1CEF79B}" type="pres">
      <dgm:prSet presAssocID="{D7B23880-1AAE-4568-BFF1-A542738B984D}" presName="spacer" presStyleCnt="0"/>
      <dgm:spPr/>
    </dgm:pt>
    <dgm:pt modelId="{958FB951-E091-41B3-9FBF-885EF51B7563}" type="pres">
      <dgm:prSet presAssocID="{0D8E4D17-63AC-4402-A0CF-1D030E05219F}" presName="parentText" presStyleLbl="node1" presStyleIdx="4" presStyleCnt="10">
        <dgm:presLayoutVars>
          <dgm:chMax val="0"/>
          <dgm:bulletEnabled val="1"/>
        </dgm:presLayoutVars>
      </dgm:prSet>
      <dgm:spPr/>
      <dgm:t>
        <a:bodyPr/>
        <a:lstStyle/>
        <a:p>
          <a:endParaRPr lang="en-US"/>
        </a:p>
      </dgm:t>
    </dgm:pt>
    <dgm:pt modelId="{21B9A657-8A1D-441F-8A8A-EA2E962DCDF5}" type="pres">
      <dgm:prSet presAssocID="{AD6601CF-C90A-49FA-BCE6-7AD0B146BB15}" presName="spacer" presStyleCnt="0"/>
      <dgm:spPr/>
    </dgm:pt>
    <dgm:pt modelId="{F32CDFE0-36BE-458F-9226-17369520A3C9}" type="pres">
      <dgm:prSet presAssocID="{0460A243-BD9B-4293-AC55-8B8724E792DE}" presName="parentText" presStyleLbl="node1" presStyleIdx="5" presStyleCnt="10">
        <dgm:presLayoutVars>
          <dgm:chMax val="0"/>
          <dgm:bulletEnabled val="1"/>
        </dgm:presLayoutVars>
      </dgm:prSet>
      <dgm:spPr/>
      <dgm:t>
        <a:bodyPr/>
        <a:lstStyle/>
        <a:p>
          <a:endParaRPr lang="en-US"/>
        </a:p>
      </dgm:t>
    </dgm:pt>
    <dgm:pt modelId="{BC08280D-9E2E-435A-9F22-05B3B52ABE72}" type="pres">
      <dgm:prSet presAssocID="{507759E4-5322-4B40-8B13-0EC7F72B504E}" presName="spacer" presStyleCnt="0"/>
      <dgm:spPr/>
    </dgm:pt>
    <dgm:pt modelId="{22AB7D01-4581-40E3-80E5-F1A99B7AF0D9}" type="pres">
      <dgm:prSet presAssocID="{F4616932-FB01-4A9C-BE83-A40CB6CA79D9}" presName="parentText" presStyleLbl="node1" presStyleIdx="6" presStyleCnt="10">
        <dgm:presLayoutVars>
          <dgm:chMax val="0"/>
          <dgm:bulletEnabled val="1"/>
        </dgm:presLayoutVars>
      </dgm:prSet>
      <dgm:spPr/>
      <dgm:t>
        <a:bodyPr/>
        <a:lstStyle/>
        <a:p>
          <a:endParaRPr lang="en-US"/>
        </a:p>
      </dgm:t>
    </dgm:pt>
    <dgm:pt modelId="{678761ED-A7BE-4A10-A622-FB156C90806A}" type="pres">
      <dgm:prSet presAssocID="{2D6171F9-EF6E-4293-8390-52A46F02B912}" presName="spacer" presStyleCnt="0"/>
      <dgm:spPr/>
    </dgm:pt>
    <dgm:pt modelId="{BC2A7A98-9D2C-4A61-BCC5-375D3DE62970}" type="pres">
      <dgm:prSet presAssocID="{CF783F5F-94CE-4A30-A2B3-4E7C69EF0C58}" presName="parentText" presStyleLbl="node1" presStyleIdx="7" presStyleCnt="10">
        <dgm:presLayoutVars>
          <dgm:chMax val="0"/>
          <dgm:bulletEnabled val="1"/>
        </dgm:presLayoutVars>
      </dgm:prSet>
      <dgm:spPr/>
      <dgm:t>
        <a:bodyPr/>
        <a:lstStyle/>
        <a:p>
          <a:endParaRPr lang="en-US"/>
        </a:p>
      </dgm:t>
    </dgm:pt>
    <dgm:pt modelId="{CC79800F-225C-40AE-B5CE-3F88EDAA4E55}" type="pres">
      <dgm:prSet presAssocID="{05FA2E8F-8DED-4601-BE7E-29DAFD9641A4}" presName="spacer" presStyleCnt="0"/>
      <dgm:spPr/>
    </dgm:pt>
    <dgm:pt modelId="{7D633FFD-9C91-49A9-AA08-97900EA3706D}" type="pres">
      <dgm:prSet presAssocID="{98C1AAC5-83A9-40A3-B962-CEA983355D4E}" presName="parentText" presStyleLbl="node1" presStyleIdx="8" presStyleCnt="10">
        <dgm:presLayoutVars>
          <dgm:chMax val="0"/>
          <dgm:bulletEnabled val="1"/>
        </dgm:presLayoutVars>
      </dgm:prSet>
      <dgm:spPr/>
      <dgm:t>
        <a:bodyPr/>
        <a:lstStyle/>
        <a:p>
          <a:endParaRPr lang="en-US"/>
        </a:p>
      </dgm:t>
    </dgm:pt>
    <dgm:pt modelId="{6F0FA127-73AC-4F71-A40D-5D7178C0E372}" type="pres">
      <dgm:prSet presAssocID="{67946482-4EE0-42EE-B5EF-CD2DF3AF058A}" presName="spacer" presStyleCnt="0"/>
      <dgm:spPr/>
    </dgm:pt>
    <dgm:pt modelId="{02B88319-C235-4EA4-81A6-4265F7049595}" type="pres">
      <dgm:prSet presAssocID="{42803612-8C5C-4285-BE73-7C10CFBE38CF}" presName="parentText" presStyleLbl="node1" presStyleIdx="9" presStyleCnt="10">
        <dgm:presLayoutVars>
          <dgm:chMax val="0"/>
          <dgm:bulletEnabled val="1"/>
        </dgm:presLayoutVars>
      </dgm:prSet>
      <dgm:spPr/>
      <dgm:t>
        <a:bodyPr/>
        <a:lstStyle/>
        <a:p>
          <a:endParaRPr lang="en-US"/>
        </a:p>
      </dgm:t>
    </dgm:pt>
  </dgm:ptLst>
  <dgm:cxnLst>
    <dgm:cxn modelId="{80224CF4-BCFD-496B-BF82-AD9EA6B1085A}" srcId="{8C8A0CFD-21CE-4F0D-8715-247414A23BF4}" destId="{0D8E4D17-63AC-4402-A0CF-1D030E05219F}" srcOrd="4" destOrd="0" parTransId="{6C9E4596-6DC5-413B-BBDD-CFF19C78A762}" sibTransId="{AD6601CF-C90A-49FA-BCE6-7AD0B146BB15}"/>
    <dgm:cxn modelId="{970AC4A0-6239-44A9-BBE7-0E56676540F9}" srcId="{8C8A0CFD-21CE-4F0D-8715-247414A23BF4}" destId="{F4616932-FB01-4A9C-BE83-A40CB6CA79D9}" srcOrd="6" destOrd="0" parTransId="{FB6CD64D-ABA6-4A8B-8AC3-FD3FAED2E45D}" sibTransId="{2D6171F9-EF6E-4293-8390-52A46F02B912}"/>
    <dgm:cxn modelId="{E01CED43-6AB5-48F9-853D-3BE8C93992E7}" type="presOf" srcId="{D6281C19-D910-4F7E-94AD-6C2588F06269}" destId="{9548D094-F2D3-4B75-AD08-C6A86AC59ED8}" srcOrd="0" destOrd="0" presId="urn:microsoft.com/office/officeart/2005/8/layout/vList2"/>
    <dgm:cxn modelId="{3F6B26FD-1904-4E54-8FB4-26D9FD1E365F}" srcId="{8C8A0CFD-21CE-4F0D-8715-247414A23BF4}" destId="{0460A243-BD9B-4293-AC55-8B8724E792DE}" srcOrd="5" destOrd="0" parTransId="{C6E1929C-2553-4E80-84FE-334F732BAD1A}" sibTransId="{507759E4-5322-4B40-8B13-0EC7F72B504E}"/>
    <dgm:cxn modelId="{AAF46460-B790-4BDA-A190-DB4C73B1F022}" type="presOf" srcId="{42803612-8C5C-4285-BE73-7C10CFBE38CF}" destId="{02B88319-C235-4EA4-81A6-4265F7049595}" srcOrd="0" destOrd="0" presId="urn:microsoft.com/office/officeart/2005/8/layout/vList2"/>
    <dgm:cxn modelId="{D7454BEB-9D56-446D-B94D-F09602746109}" type="presOf" srcId="{D060AE58-F668-4D8C-BB3E-1FC7150DCA4F}" destId="{FA494F45-7822-4B23-8D14-C1CA256D3CDD}" srcOrd="0" destOrd="0" presId="urn:microsoft.com/office/officeart/2005/8/layout/vList2"/>
    <dgm:cxn modelId="{DB3628D1-FEA3-4365-8E45-678EBDEA6448}" type="presOf" srcId="{F4616932-FB01-4A9C-BE83-A40CB6CA79D9}" destId="{22AB7D01-4581-40E3-80E5-F1A99B7AF0D9}" srcOrd="0" destOrd="0" presId="urn:microsoft.com/office/officeart/2005/8/layout/vList2"/>
    <dgm:cxn modelId="{EA2912F0-0860-4245-A014-4FCE84937677}" srcId="{8C8A0CFD-21CE-4F0D-8715-247414A23BF4}" destId="{98C1AAC5-83A9-40A3-B962-CEA983355D4E}" srcOrd="8" destOrd="0" parTransId="{511EE4DD-B16C-4877-A181-79B1086C2C05}" sibTransId="{67946482-4EE0-42EE-B5EF-CD2DF3AF058A}"/>
    <dgm:cxn modelId="{9516F2EE-5E87-44A3-BFEA-F3F73BC82A80}" srcId="{8C8A0CFD-21CE-4F0D-8715-247414A23BF4}" destId="{D6281C19-D910-4F7E-94AD-6C2588F06269}" srcOrd="2" destOrd="0" parTransId="{E92850EC-9D19-4781-AE90-DE81D7C352E9}" sibTransId="{CE7810D3-3CDD-4912-9EF3-5BDAD638A8CF}"/>
    <dgm:cxn modelId="{B104EEFF-C85E-4DDC-92E0-BDC27285F0DC}" type="presOf" srcId="{EE814C02-DF8F-40A3-8B70-53CCDB0E6C17}" destId="{891A9A08-3F62-4DD8-8477-95C89BAD6D11}" srcOrd="0" destOrd="0" presId="urn:microsoft.com/office/officeart/2005/8/layout/vList2"/>
    <dgm:cxn modelId="{3EFB3D48-5349-4C5C-8D40-FEECC0E73B84}" srcId="{8C8A0CFD-21CE-4F0D-8715-247414A23BF4}" destId="{CF783F5F-94CE-4A30-A2B3-4E7C69EF0C58}" srcOrd="7" destOrd="0" parTransId="{0A6AA6F1-6362-4A17-8EAE-A63FE16DE305}" sibTransId="{05FA2E8F-8DED-4601-BE7E-29DAFD9641A4}"/>
    <dgm:cxn modelId="{D8D98251-5575-4D6F-A0B1-542F9DC9BD31}" type="presOf" srcId="{98C1AAC5-83A9-40A3-B962-CEA983355D4E}" destId="{7D633FFD-9C91-49A9-AA08-97900EA3706D}" srcOrd="0" destOrd="0" presId="urn:microsoft.com/office/officeart/2005/8/layout/vList2"/>
    <dgm:cxn modelId="{49F96839-78D4-4395-B7B0-0DFA5609E2EA}" type="presOf" srcId="{0D8E4D17-63AC-4402-A0CF-1D030E05219F}" destId="{958FB951-E091-41B3-9FBF-885EF51B7563}" srcOrd="0" destOrd="0" presId="urn:microsoft.com/office/officeart/2005/8/layout/vList2"/>
    <dgm:cxn modelId="{E1D73BE4-882D-49F5-B3CF-90583C97C798}" type="presOf" srcId="{B670768D-4FFB-42DE-9B56-E071A3B7F668}" destId="{34C390F2-E467-420F-B602-9EBD07AC48FC}" srcOrd="0" destOrd="0" presId="urn:microsoft.com/office/officeart/2005/8/layout/vList2"/>
    <dgm:cxn modelId="{5CBCBD2B-ECCD-4EC3-9E1D-EC70AE8D031C}" srcId="{8C8A0CFD-21CE-4F0D-8715-247414A23BF4}" destId="{EE814C02-DF8F-40A3-8B70-53CCDB0E6C17}" srcOrd="1" destOrd="0" parTransId="{E31C53FC-7B95-4B9E-87D7-9CCAE156D7F2}" sibTransId="{2AB40033-5D95-4716-A2A6-98DE11F04545}"/>
    <dgm:cxn modelId="{C9BA3B1A-0EC6-4699-9325-C1AFF450702E}" srcId="{8C8A0CFD-21CE-4F0D-8715-247414A23BF4}" destId="{D060AE58-F668-4D8C-BB3E-1FC7150DCA4F}" srcOrd="0" destOrd="0" parTransId="{7260EB8F-A2CC-4719-97B3-6A3ACB8516A6}" sibTransId="{B86C321C-221F-4372-BD9D-80758FC84ACA}"/>
    <dgm:cxn modelId="{531FFA8C-25C4-4A4D-B8B6-E6416EA76F3C}" srcId="{8C8A0CFD-21CE-4F0D-8715-247414A23BF4}" destId="{B670768D-4FFB-42DE-9B56-E071A3B7F668}" srcOrd="3" destOrd="0" parTransId="{B6AF3C1C-6148-488E-A454-6686E66184BE}" sibTransId="{D7B23880-1AAE-4568-BFF1-A542738B984D}"/>
    <dgm:cxn modelId="{74A7EC79-708E-4562-B8F2-055A2F178EE7}" type="presOf" srcId="{8C8A0CFD-21CE-4F0D-8715-247414A23BF4}" destId="{8C1084FE-804B-4105-B74F-F74150A662CE}" srcOrd="0" destOrd="0" presId="urn:microsoft.com/office/officeart/2005/8/layout/vList2"/>
    <dgm:cxn modelId="{7D3B883A-07EB-4533-B9A2-182EC6DCF8B5}" type="presOf" srcId="{0460A243-BD9B-4293-AC55-8B8724E792DE}" destId="{F32CDFE0-36BE-458F-9226-17369520A3C9}" srcOrd="0" destOrd="0" presId="urn:microsoft.com/office/officeart/2005/8/layout/vList2"/>
    <dgm:cxn modelId="{8E6048F4-CC57-43A7-9F0D-B37F206FC3FE}" type="presOf" srcId="{CF783F5F-94CE-4A30-A2B3-4E7C69EF0C58}" destId="{BC2A7A98-9D2C-4A61-BCC5-375D3DE62970}" srcOrd="0" destOrd="0" presId="urn:microsoft.com/office/officeart/2005/8/layout/vList2"/>
    <dgm:cxn modelId="{E627DC7E-9C72-4CB6-98F9-26C2C8BE45A3}" srcId="{8C8A0CFD-21CE-4F0D-8715-247414A23BF4}" destId="{42803612-8C5C-4285-BE73-7C10CFBE38CF}" srcOrd="9" destOrd="0" parTransId="{C4AF7F5B-7CAF-486A-A4A8-1564DF8DD4B0}" sibTransId="{94894F04-240C-42D3-8667-4689AFAF11FB}"/>
    <dgm:cxn modelId="{33F796B4-236B-43CD-BFC4-09CB66D2C54D}" type="presParOf" srcId="{8C1084FE-804B-4105-B74F-F74150A662CE}" destId="{FA494F45-7822-4B23-8D14-C1CA256D3CDD}" srcOrd="0" destOrd="0" presId="urn:microsoft.com/office/officeart/2005/8/layout/vList2"/>
    <dgm:cxn modelId="{FA2EB5E5-E971-41E6-9207-12B390AD2F2C}" type="presParOf" srcId="{8C1084FE-804B-4105-B74F-F74150A662CE}" destId="{474D8825-5938-4B0D-B869-B28C9BEBC3D2}" srcOrd="1" destOrd="0" presId="urn:microsoft.com/office/officeart/2005/8/layout/vList2"/>
    <dgm:cxn modelId="{DEFAB13C-FBF2-4BEC-BFBC-253DE82FE795}" type="presParOf" srcId="{8C1084FE-804B-4105-B74F-F74150A662CE}" destId="{891A9A08-3F62-4DD8-8477-95C89BAD6D11}" srcOrd="2" destOrd="0" presId="urn:microsoft.com/office/officeart/2005/8/layout/vList2"/>
    <dgm:cxn modelId="{C6E6F144-02EC-4B93-86AB-82756DAD7150}" type="presParOf" srcId="{8C1084FE-804B-4105-B74F-F74150A662CE}" destId="{682D3FAD-4FC6-4A8C-9B9E-2AE58EA69869}" srcOrd="3" destOrd="0" presId="urn:microsoft.com/office/officeart/2005/8/layout/vList2"/>
    <dgm:cxn modelId="{626C25B3-11FA-4103-954A-E99ED8B9BC4D}" type="presParOf" srcId="{8C1084FE-804B-4105-B74F-F74150A662CE}" destId="{9548D094-F2D3-4B75-AD08-C6A86AC59ED8}" srcOrd="4" destOrd="0" presId="urn:microsoft.com/office/officeart/2005/8/layout/vList2"/>
    <dgm:cxn modelId="{FAB8D153-EE2A-4793-BAB9-6546E616BCA7}" type="presParOf" srcId="{8C1084FE-804B-4105-B74F-F74150A662CE}" destId="{7BA0A869-53D7-4EE6-935C-273C9CC3E848}" srcOrd="5" destOrd="0" presId="urn:microsoft.com/office/officeart/2005/8/layout/vList2"/>
    <dgm:cxn modelId="{33032407-29D7-487F-A46C-E1BE5F372D5B}" type="presParOf" srcId="{8C1084FE-804B-4105-B74F-F74150A662CE}" destId="{34C390F2-E467-420F-B602-9EBD07AC48FC}" srcOrd="6" destOrd="0" presId="urn:microsoft.com/office/officeart/2005/8/layout/vList2"/>
    <dgm:cxn modelId="{B7609726-087E-4D52-9B49-62B11911EB2F}" type="presParOf" srcId="{8C1084FE-804B-4105-B74F-F74150A662CE}" destId="{CABA0229-E77D-41D7-AD16-1CEAD1CEF79B}" srcOrd="7" destOrd="0" presId="urn:microsoft.com/office/officeart/2005/8/layout/vList2"/>
    <dgm:cxn modelId="{6B16A855-6097-47AB-90BE-17FAF0BD6CCD}" type="presParOf" srcId="{8C1084FE-804B-4105-B74F-F74150A662CE}" destId="{958FB951-E091-41B3-9FBF-885EF51B7563}" srcOrd="8" destOrd="0" presId="urn:microsoft.com/office/officeart/2005/8/layout/vList2"/>
    <dgm:cxn modelId="{00B4BFC9-EEAD-4374-9478-6A04A4A1517C}" type="presParOf" srcId="{8C1084FE-804B-4105-B74F-F74150A662CE}" destId="{21B9A657-8A1D-441F-8A8A-EA2E962DCDF5}" srcOrd="9" destOrd="0" presId="urn:microsoft.com/office/officeart/2005/8/layout/vList2"/>
    <dgm:cxn modelId="{F301A954-12E5-4235-981E-45076A2A5C62}" type="presParOf" srcId="{8C1084FE-804B-4105-B74F-F74150A662CE}" destId="{F32CDFE0-36BE-458F-9226-17369520A3C9}" srcOrd="10" destOrd="0" presId="urn:microsoft.com/office/officeart/2005/8/layout/vList2"/>
    <dgm:cxn modelId="{9ED2F880-03F9-4394-B096-800EAB07B95E}" type="presParOf" srcId="{8C1084FE-804B-4105-B74F-F74150A662CE}" destId="{BC08280D-9E2E-435A-9F22-05B3B52ABE72}" srcOrd="11" destOrd="0" presId="urn:microsoft.com/office/officeart/2005/8/layout/vList2"/>
    <dgm:cxn modelId="{B4AA1911-0C31-49F9-BBBC-F869356E82C2}" type="presParOf" srcId="{8C1084FE-804B-4105-B74F-F74150A662CE}" destId="{22AB7D01-4581-40E3-80E5-F1A99B7AF0D9}" srcOrd="12" destOrd="0" presId="urn:microsoft.com/office/officeart/2005/8/layout/vList2"/>
    <dgm:cxn modelId="{3FD43913-7877-4FFD-869C-75E3CEB799AF}" type="presParOf" srcId="{8C1084FE-804B-4105-B74F-F74150A662CE}" destId="{678761ED-A7BE-4A10-A622-FB156C90806A}" srcOrd="13" destOrd="0" presId="urn:microsoft.com/office/officeart/2005/8/layout/vList2"/>
    <dgm:cxn modelId="{48BA6710-C7CC-4D06-8C5B-DAEACD47A60A}" type="presParOf" srcId="{8C1084FE-804B-4105-B74F-F74150A662CE}" destId="{BC2A7A98-9D2C-4A61-BCC5-375D3DE62970}" srcOrd="14" destOrd="0" presId="urn:microsoft.com/office/officeart/2005/8/layout/vList2"/>
    <dgm:cxn modelId="{657F4C8B-DFED-43F1-992E-CB201DD6B137}" type="presParOf" srcId="{8C1084FE-804B-4105-B74F-F74150A662CE}" destId="{CC79800F-225C-40AE-B5CE-3F88EDAA4E55}" srcOrd="15" destOrd="0" presId="urn:microsoft.com/office/officeart/2005/8/layout/vList2"/>
    <dgm:cxn modelId="{7644C760-C395-4EC6-BD47-211058FB7476}" type="presParOf" srcId="{8C1084FE-804B-4105-B74F-F74150A662CE}" destId="{7D633FFD-9C91-49A9-AA08-97900EA3706D}" srcOrd="16" destOrd="0" presId="urn:microsoft.com/office/officeart/2005/8/layout/vList2"/>
    <dgm:cxn modelId="{24E91CC9-CF78-4EFA-9835-AEB03C944E26}" type="presParOf" srcId="{8C1084FE-804B-4105-B74F-F74150A662CE}" destId="{6F0FA127-73AC-4F71-A40D-5D7178C0E372}" srcOrd="17" destOrd="0" presId="urn:microsoft.com/office/officeart/2005/8/layout/vList2"/>
    <dgm:cxn modelId="{8A4007D4-1D5D-4FBB-8BBD-E60661D0D782}" type="presParOf" srcId="{8C1084FE-804B-4105-B74F-F74150A662CE}" destId="{02B88319-C235-4EA4-81A6-4265F7049595}"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F3484-2314-4D1B-AEC4-B4638B1BE315}">
      <dsp:nvSpPr>
        <dsp:cNvPr id="0" name=""/>
        <dsp:cNvSpPr/>
      </dsp:nvSpPr>
      <dsp:spPr>
        <a:xfrm>
          <a:off x="0" y="33862"/>
          <a:ext cx="5457824"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Muhammad Sabir (18k-1158)</a:t>
          </a:r>
        </a:p>
      </dsp:txBody>
      <dsp:txXfrm>
        <a:off x="85444" y="119306"/>
        <a:ext cx="5286936" cy="1579432"/>
      </dsp:txXfrm>
    </dsp:sp>
    <dsp:sp modelId="{AB29F50C-0ED9-4B88-87D4-CC07BFA8F843}">
      <dsp:nvSpPr>
        <dsp:cNvPr id="0" name=""/>
        <dsp:cNvSpPr/>
      </dsp:nvSpPr>
      <dsp:spPr>
        <a:xfrm>
          <a:off x="0" y="1910902"/>
          <a:ext cx="5457824" cy="1750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Ritik (18k-0130)</a:t>
          </a:r>
        </a:p>
      </dsp:txBody>
      <dsp:txXfrm>
        <a:off x="85444" y="1996346"/>
        <a:ext cx="5286936" cy="1579432"/>
      </dsp:txXfrm>
    </dsp:sp>
    <dsp:sp modelId="{52715C8D-F0F7-413D-B56D-7CF8ED08E6CC}">
      <dsp:nvSpPr>
        <dsp:cNvPr id="0" name=""/>
        <dsp:cNvSpPr/>
      </dsp:nvSpPr>
      <dsp:spPr>
        <a:xfrm>
          <a:off x="0" y="3787942"/>
          <a:ext cx="5457824" cy="1750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Muhammad Taha Mir (18k-0147)</a:t>
          </a:r>
        </a:p>
      </dsp:txBody>
      <dsp:txXfrm>
        <a:off x="85444" y="3873386"/>
        <a:ext cx="5286936" cy="1579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1D493-7AA5-4185-B012-334E23223962}">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64480" y="577453"/>
        <a:ext cx="22113" cy="4422"/>
      </dsp:txXfrm>
    </dsp:sp>
    <dsp:sp modelId="{75A528CA-4541-4E5A-AEC7-194EB4BF78AF}">
      <dsp:nvSpPr>
        <dsp:cNvPr id="0" name=""/>
        <dsp:cNvSpPr/>
      </dsp:nvSpPr>
      <dsp:spPr>
        <a:xfrm>
          <a:off x="748607" y="2795"/>
          <a:ext cx="1922896" cy="115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-Survey</a:t>
          </a:r>
        </a:p>
      </dsp:txBody>
      <dsp:txXfrm>
        <a:off x="748607" y="2795"/>
        <a:ext cx="1922896" cy="1153737"/>
      </dsp:txXfrm>
    </dsp:sp>
    <dsp:sp modelId="{D318567D-F09D-48B0-B40D-C68FD7AE41EC}">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181920"/>
              <a:satOff val="-10491"/>
              <a:lumOff val="107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9643" y="577453"/>
        <a:ext cx="22113" cy="4422"/>
      </dsp:txXfrm>
    </dsp:sp>
    <dsp:sp modelId="{0F4F34F5-B7C1-4165-B40A-58475D094062}">
      <dsp:nvSpPr>
        <dsp:cNvPr id="0" name=""/>
        <dsp:cNvSpPr/>
      </dsp:nvSpPr>
      <dsp:spPr>
        <a:xfrm>
          <a:off x="3113770" y="2795"/>
          <a:ext cx="1922896" cy="1153737"/>
        </a:xfrm>
        <a:prstGeom prst="rect">
          <a:avLst/>
        </a:prstGeom>
        <a:solidFill>
          <a:schemeClr val="accent2">
            <a:hueOff val="-161707"/>
            <a:satOff val="-9325"/>
            <a:lumOff val="95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A survey will be conducted in whole country which selects needy houses based on priority number.</a:t>
          </a:r>
        </a:p>
      </dsp:txBody>
      <dsp:txXfrm>
        <a:off x="3113770" y="2795"/>
        <a:ext cx="1922896" cy="1153737"/>
      </dsp:txXfrm>
    </dsp:sp>
    <dsp:sp modelId="{590F45A4-8E66-4878-85D6-DBCB911ADEE4}">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4806" y="577453"/>
        <a:ext cx="22113" cy="4422"/>
      </dsp:txXfrm>
    </dsp:sp>
    <dsp:sp modelId="{592C3F5A-C3A0-4ED4-B490-AA19190A5C4F}">
      <dsp:nvSpPr>
        <dsp:cNvPr id="0" name=""/>
        <dsp:cNvSpPr/>
      </dsp:nvSpPr>
      <dsp:spPr>
        <a:xfrm>
          <a:off x="5478933" y="2795"/>
          <a:ext cx="1922896" cy="1153737"/>
        </a:xfrm>
        <a:prstGeom prst="rect">
          <a:avLst/>
        </a:prstGeom>
        <a:solidFill>
          <a:schemeClr val="accent2">
            <a:hueOff val="-323414"/>
            <a:satOff val="-18651"/>
            <a:lumOff val="19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dirty="0"/>
            <a:t>Priority number= </a:t>
          </a:r>
          <a:br>
            <a:rPr lang="en-US" sz="1300" kern="1200" dirty="0"/>
          </a:br>
          <a:r>
            <a:rPr lang="en-US" sz="1300" kern="1200" dirty="0"/>
            <a:t>(</a:t>
          </a:r>
          <a:r>
            <a:rPr lang="en-US" sz="1300" kern="1200" dirty="0" err="1"/>
            <a:t>tp</a:t>
          </a:r>
          <a:r>
            <a:rPr lang="en-US" sz="1300" kern="1200" dirty="0"/>
            <a:t>*(if+1)) / ((rc+1)*s)</a:t>
          </a:r>
        </a:p>
      </dsp:txBody>
      <dsp:txXfrm>
        <a:off x="5478933" y="2795"/>
        <a:ext cx="1922896" cy="1153737"/>
      </dsp:txXfrm>
    </dsp:sp>
    <dsp:sp modelId="{692EC654-C6C4-4FE8-AFB2-DEB47A79711E}">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545761"/>
              <a:satOff val="-31473"/>
              <a:lumOff val="32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0068" y="1358355"/>
        <a:ext cx="355462" cy="4422"/>
      </dsp:txXfrm>
    </dsp:sp>
    <dsp:sp modelId="{C63BAC74-97FA-40A5-BFF3-79473D70570B}">
      <dsp:nvSpPr>
        <dsp:cNvPr id="0" name=""/>
        <dsp:cNvSpPr/>
      </dsp:nvSpPr>
      <dsp:spPr>
        <a:xfrm>
          <a:off x="7844095" y="2795"/>
          <a:ext cx="1922896" cy="1153737"/>
        </a:xfrm>
        <a:prstGeom prst="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-&gt;Average priority no. of whole country is calculated.</a:t>
          </a:r>
        </a:p>
      </dsp:txBody>
      <dsp:txXfrm>
        <a:off x="7844095" y="2795"/>
        <a:ext cx="1922896" cy="1153737"/>
      </dsp:txXfrm>
    </dsp:sp>
    <dsp:sp modelId="{445A0506-4D48-47CF-8257-F5E4929B6AEC}">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64480" y="2173457"/>
        <a:ext cx="22113" cy="4422"/>
      </dsp:txXfrm>
    </dsp:sp>
    <dsp:sp modelId="{EE00CC4F-3803-411E-B7D7-402100F4EE5B}">
      <dsp:nvSpPr>
        <dsp:cNvPr id="0" name=""/>
        <dsp:cNvSpPr/>
      </dsp:nvSpPr>
      <dsp:spPr>
        <a:xfrm>
          <a:off x="748607" y="1598800"/>
          <a:ext cx="1922896" cy="1153737"/>
        </a:xfrm>
        <a:prstGeom prst="rect">
          <a:avLst/>
        </a:prstGeom>
        <a:solidFill>
          <a:schemeClr val="accent2">
            <a:hueOff val="-646828"/>
            <a:satOff val="-37301"/>
            <a:lumOff val="38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dirty="0"/>
            <a:t>-&gt;Then each house of country is traversed and is selected if that house’s</a:t>
          </a:r>
        </a:p>
      </dsp:txBody>
      <dsp:txXfrm>
        <a:off x="748607" y="1598800"/>
        <a:ext cx="1922896" cy="1153737"/>
      </dsp:txXfrm>
    </dsp:sp>
    <dsp:sp modelId="{8172FF80-936A-41E6-B5BC-BF19CF1C96E8}">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909602"/>
              <a:satOff val="-52455"/>
              <a:lumOff val="5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9643" y="2173457"/>
        <a:ext cx="22113" cy="4422"/>
      </dsp:txXfrm>
    </dsp:sp>
    <dsp:sp modelId="{2E582B0E-923C-4376-B2D7-C1ED87B2DED7}">
      <dsp:nvSpPr>
        <dsp:cNvPr id="0" name=""/>
        <dsp:cNvSpPr/>
      </dsp:nvSpPr>
      <dsp:spPr>
        <a:xfrm>
          <a:off x="3113770" y="1598800"/>
          <a:ext cx="1922896" cy="1153737"/>
        </a:xfrm>
        <a:prstGeom prst="rect">
          <a:avLst/>
        </a:prstGeom>
        <a:solidFill>
          <a:schemeClr val="accent2">
            <a:hueOff val="-808535"/>
            <a:satOff val="-46627"/>
            <a:lumOff val="479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dirty="0"/>
            <a:t>Priority no. is greater than the average priority.</a:t>
          </a:r>
        </a:p>
      </dsp:txBody>
      <dsp:txXfrm>
        <a:off x="3113770" y="1598800"/>
        <a:ext cx="1922896" cy="1153737"/>
      </dsp:txXfrm>
    </dsp:sp>
    <dsp:sp modelId="{B5E96C5D-0C02-465C-89A5-DA06D7EA6089}">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4806" y="2173457"/>
        <a:ext cx="22113" cy="4422"/>
      </dsp:txXfrm>
    </dsp:sp>
    <dsp:sp modelId="{D966F197-B5BF-486D-BBF3-695B2345DE58}">
      <dsp:nvSpPr>
        <dsp:cNvPr id="0" name=""/>
        <dsp:cNvSpPr/>
      </dsp:nvSpPr>
      <dsp:spPr>
        <a:xfrm>
          <a:off x="5478933" y="1598800"/>
          <a:ext cx="1922896" cy="1153737"/>
        </a:xfrm>
        <a:prstGeom prst="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-&gt;Selected houses Address and priority are taken into a survey.txt file,</a:t>
          </a:r>
        </a:p>
      </dsp:txBody>
      <dsp:txXfrm>
        <a:off x="5478933" y="1598800"/>
        <a:ext cx="1922896" cy="1153737"/>
      </dsp:txXfrm>
    </dsp:sp>
    <dsp:sp modelId="{D78343F1-E0F2-49A3-8038-CD77FD525DE7}">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1273443"/>
              <a:satOff val="-73437"/>
              <a:lumOff val="75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0068" y="2954359"/>
        <a:ext cx="355462" cy="4422"/>
      </dsp:txXfrm>
    </dsp:sp>
    <dsp:sp modelId="{85BB8DDF-ACC2-4545-BDC0-337C88EEF401}">
      <dsp:nvSpPr>
        <dsp:cNvPr id="0" name=""/>
        <dsp:cNvSpPr/>
      </dsp:nvSpPr>
      <dsp:spPr>
        <a:xfrm>
          <a:off x="7844095" y="1598800"/>
          <a:ext cx="1922896" cy="1153737"/>
        </a:xfrm>
        <a:prstGeom prst="rect">
          <a:avLst/>
        </a:prstGeom>
        <a:solidFill>
          <a:schemeClr val="accent2">
            <a:hueOff val="-1131949"/>
            <a:satOff val="-65277"/>
            <a:lumOff val="671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In survey file records of houses can be dealt in two ways </a:t>
          </a:r>
        </a:p>
      </dsp:txBody>
      <dsp:txXfrm>
        <a:off x="7844095" y="1598800"/>
        <a:ext cx="1922896" cy="1153737"/>
      </dsp:txXfrm>
    </dsp:sp>
    <dsp:sp modelId="{68F084DE-0330-4E6E-B294-62C1C7274DDC}">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64480" y="3769461"/>
        <a:ext cx="22113" cy="4422"/>
      </dsp:txXfrm>
    </dsp:sp>
    <dsp:sp modelId="{01BEAEFC-98DC-49A4-93FF-9C032AFF25E9}">
      <dsp:nvSpPr>
        <dsp:cNvPr id="0" name=""/>
        <dsp:cNvSpPr/>
      </dsp:nvSpPr>
      <dsp:spPr>
        <a:xfrm>
          <a:off x="748607" y="3194804"/>
          <a:ext cx="1922896" cy="1153737"/>
        </a:xfrm>
        <a:prstGeom prst="rect">
          <a:avLst/>
        </a:prstGeom>
        <a:solidFill>
          <a:schemeClr val="accent2">
            <a:hueOff val="-1293656"/>
            <a:satOff val="-74603"/>
            <a:lumOff val="76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1. Highest priority element is dealt first,after sorting on the bases of priority level using Heapsort .</a:t>
          </a:r>
        </a:p>
      </dsp:txBody>
      <dsp:txXfrm>
        <a:off x="748607" y="3194804"/>
        <a:ext cx="1922896" cy="1153737"/>
      </dsp:txXfrm>
    </dsp:sp>
    <dsp:sp modelId="{FC68783B-F37A-4F92-88C0-932E577CA2AA}">
      <dsp:nvSpPr>
        <dsp:cNvPr id="0" name=""/>
        <dsp:cNvSpPr/>
      </dsp:nvSpPr>
      <dsp:spPr>
        <a:xfrm>
          <a:off x="3113770" y="3194804"/>
          <a:ext cx="1922896" cy="1153737"/>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lvl="0" algn="ctr" defTabSz="577850">
            <a:lnSpc>
              <a:spcPct val="90000"/>
            </a:lnSpc>
            <a:spcBef>
              <a:spcPct val="0"/>
            </a:spcBef>
            <a:spcAft>
              <a:spcPct val="35000"/>
            </a:spcAft>
          </a:pPr>
          <a:r>
            <a:rPr lang="en-US" sz="1300" kern="1200"/>
            <a:t>2.Nearest houses are dealt first ,after sorting according to Addresses.</a:t>
          </a:r>
        </a:p>
      </dsp:txBody>
      <dsp:txXfrm>
        <a:off x="3113770" y="3194804"/>
        <a:ext cx="1922896" cy="1153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E363C-BF2A-4ED0-BEBA-8096FDB014D0}">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Searching for house.</a:t>
          </a:r>
        </a:p>
      </dsp:txBody>
      <dsp:txXfrm>
        <a:off x="582645" y="1781"/>
        <a:ext cx="2174490" cy="1304694"/>
      </dsp:txXfrm>
    </dsp:sp>
    <dsp:sp modelId="{A15D6324-9B22-40DF-AFD7-D5E9316973D0}">
      <dsp:nvSpPr>
        <dsp:cNvPr id="0" name=""/>
        <dsp:cNvSpPr/>
      </dsp:nvSpPr>
      <dsp:spPr>
        <a:xfrm>
          <a:off x="2974584" y="1781"/>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PRIORITY WISE HEAPSORT</a:t>
          </a:r>
        </a:p>
      </dsp:txBody>
      <dsp:txXfrm>
        <a:off x="2974584" y="1781"/>
        <a:ext cx="2174490" cy="1304694"/>
      </dsp:txXfrm>
    </dsp:sp>
    <dsp:sp modelId="{D78E9D03-420B-4BA7-ACCB-C25B1887045A}">
      <dsp:nvSpPr>
        <dsp:cNvPr id="0" name=""/>
        <dsp:cNvSpPr/>
      </dsp:nvSpPr>
      <dsp:spPr>
        <a:xfrm>
          <a:off x="5366524" y="1781"/>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SORTING A/C TO ADDRESS</a:t>
          </a:r>
        </a:p>
      </dsp:txBody>
      <dsp:txXfrm>
        <a:off x="5366524" y="1781"/>
        <a:ext cx="2174490" cy="1304694"/>
      </dsp:txXfrm>
    </dsp:sp>
    <dsp:sp modelId="{4DB627A7-A941-47D1-9A47-FB71D7BF3194}">
      <dsp:nvSpPr>
        <dsp:cNvPr id="0" name=""/>
        <dsp:cNvSpPr/>
      </dsp:nvSpPr>
      <dsp:spPr>
        <a:xfrm>
          <a:off x="7758464" y="1781"/>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dirty="0"/>
            <a:t>DEALING WITH REQUESTS</a:t>
          </a:r>
        </a:p>
      </dsp:txBody>
      <dsp:txXfrm>
        <a:off x="7758464" y="1781"/>
        <a:ext cx="2174490" cy="1304694"/>
      </dsp:txXfrm>
    </dsp:sp>
    <dsp:sp modelId="{268F6C4D-3D6A-4528-8F9F-A6BFE443AB6D}">
      <dsp:nvSpPr>
        <dsp:cNvPr id="0" name=""/>
        <dsp:cNvSpPr/>
      </dsp:nvSpPr>
      <dsp:spPr>
        <a:xfrm>
          <a:off x="582645" y="1523924"/>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TAKING SURVEY</a:t>
          </a:r>
        </a:p>
      </dsp:txBody>
      <dsp:txXfrm>
        <a:off x="582645" y="1523924"/>
        <a:ext cx="2174490" cy="1304694"/>
      </dsp:txXfrm>
    </dsp:sp>
    <dsp:sp modelId="{718BDD77-76A0-4530-9AB8-C4D7B45E861D}">
      <dsp:nvSpPr>
        <dsp:cNvPr id="0" name=""/>
        <dsp:cNvSpPr/>
      </dsp:nvSpPr>
      <dsp:spPr>
        <a:xfrm>
          <a:off x="2974584" y="1523924"/>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EDIT HOUSE DATA</a:t>
          </a:r>
        </a:p>
      </dsp:txBody>
      <dsp:txXfrm>
        <a:off x="2974584" y="1523924"/>
        <a:ext cx="2174490" cy="1304694"/>
      </dsp:txXfrm>
    </dsp:sp>
    <dsp:sp modelId="{56048A46-47C9-4A64-8C69-7C9153275063}">
      <dsp:nvSpPr>
        <dsp:cNvPr id="0" name=""/>
        <dsp:cNvSpPr/>
      </dsp:nvSpPr>
      <dsp:spPr>
        <a:xfrm>
          <a:off x="5366524" y="1523924"/>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DELIVER RATION</a:t>
          </a:r>
        </a:p>
      </dsp:txBody>
      <dsp:txXfrm>
        <a:off x="5366524" y="1523924"/>
        <a:ext cx="2174490" cy="1304694"/>
      </dsp:txXfrm>
    </dsp:sp>
    <dsp:sp modelId="{46A3A758-8D13-4899-813C-023B1C1977DD}">
      <dsp:nvSpPr>
        <dsp:cNvPr id="0" name=""/>
        <dsp:cNvSpPr/>
      </dsp:nvSpPr>
      <dsp:spPr>
        <a:xfrm>
          <a:off x="7758464" y="1523924"/>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SET RATION QUANTITY</a:t>
          </a:r>
        </a:p>
      </dsp:txBody>
      <dsp:txXfrm>
        <a:off x="7758464" y="1523924"/>
        <a:ext cx="2174490" cy="1304694"/>
      </dsp:txXfrm>
    </dsp:sp>
    <dsp:sp modelId="{E670642E-1574-4826-8D09-38EA0AC79881}">
      <dsp:nvSpPr>
        <dsp:cNvPr id="0" name=""/>
        <dsp:cNvSpPr/>
      </dsp:nvSpPr>
      <dsp:spPr>
        <a:xfrm>
          <a:off x="2974584" y="3046068"/>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RANK PROVINCES</a:t>
          </a:r>
        </a:p>
      </dsp:txBody>
      <dsp:txXfrm>
        <a:off x="2974584" y="3046068"/>
        <a:ext cx="2174490" cy="1304694"/>
      </dsp:txXfrm>
    </dsp:sp>
    <dsp:sp modelId="{D9550669-25CD-4297-A94F-7A9AB0EA6DA9}">
      <dsp:nvSpPr>
        <dsp:cNvPr id="0" name=""/>
        <dsp:cNvSpPr/>
      </dsp:nvSpPr>
      <dsp:spPr>
        <a:xfrm>
          <a:off x="536652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defRPr cap="all"/>
          </a:pPr>
          <a:r>
            <a:rPr lang="en-US" sz="2600" kern="1200"/>
            <a:t>VIEW FILE RECORDS</a:t>
          </a:r>
        </a:p>
      </dsp:txBody>
      <dsp:txXfrm>
        <a:off x="5366524" y="3046068"/>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76023-1807-421B-A92F-631DAE4E2E2F}">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7CE56-9452-4C41-8B9F-347B607AF0FE}">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We may have used Multi dimensional array to store our data , but it would takes a lot of time to traverse through it.</a:t>
          </a:r>
        </a:p>
      </dsp:txBody>
      <dsp:txXfrm>
        <a:off x="678914" y="525899"/>
        <a:ext cx="4067491" cy="2525499"/>
      </dsp:txXfrm>
    </dsp:sp>
    <dsp:sp modelId="{C9C0FD52-145D-4673-9945-BA46E75641E6}">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5FE933-3A4D-4F43-ABE7-6E40D06993A2}">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Our customized tree helps to reach any town in constant time , from there on it takes just O(n) time to reach the specified house. </a:t>
          </a:r>
        </a:p>
      </dsp:txBody>
      <dsp:txXfrm>
        <a:off x="5842357" y="525899"/>
        <a:ext cx="4067491" cy="2525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9328A-7B2A-4EB9-B0B1-A0B91E10D097}">
      <dsp:nvSpPr>
        <dsp:cNvPr id="0" name=""/>
        <dsp:cNvSpPr/>
      </dsp:nvSpPr>
      <dsp:spPr>
        <a:xfrm>
          <a:off x="0" y="914435"/>
          <a:ext cx="6691514" cy="46403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890" tIns="344178" rIns="327890" bIns="344178" numCol="1" spcCol="1270" anchor="t" anchorCtr="0">
          <a:noAutofit/>
        </a:bodyPr>
        <a:lstStyle/>
        <a:p>
          <a:pPr lvl="0" algn="l" defTabSz="1466850">
            <a:lnSpc>
              <a:spcPct val="90000"/>
            </a:lnSpc>
            <a:spcBef>
              <a:spcPct val="0"/>
            </a:spcBef>
            <a:spcAft>
              <a:spcPct val="35000"/>
            </a:spcAft>
          </a:pPr>
          <a:r>
            <a:rPr lang="en-US" sz="3300" b="1" u="sng" kern="1200"/>
            <a:t>MUHAMMAD TAHA MIR</a:t>
          </a:r>
          <a:endParaRPr lang="en-US" sz="3300" kern="1200"/>
        </a:p>
        <a:p>
          <a:pPr marL="228600" lvl="1" indent="-228600" algn="l" defTabSz="1155700">
            <a:lnSpc>
              <a:spcPct val="90000"/>
            </a:lnSpc>
            <a:spcBef>
              <a:spcPct val="0"/>
            </a:spcBef>
            <a:spcAft>
              <a:spcPct val="15000"/>
            </a:spcAft>
            <a:buChar char="••"/>
          </a:pPr>
          <a:r>
            <a:rPr lang="en-US" sz="2600" kern="1200"/>
            <a:t>Province and city nodes</a:t>
          </a:r>
        </a:p>
        <a:p>
          <a:pPr marL="228600" lvl="1" indent="-228600" algn="l" defTabSz="1155700">
            <a:lnSpc>
              <a:spcPct val="90000"/>
            </a:lnSpc>
            <a:spcBef>
              <a:spcPct val="0"/>
            </a:spcBef>
            <a:spcAft>
              <a:spcPct val="15000"/>
            </a:spcAft>
            <a:buChar char="••"/>
          </a:pPr>
          <a:r>
            <a:rPr lang="en-US" sz="2600" kern="1200"/>
            <a:t>Generated Pakistan data	</a:t>
          </a:r>
        </a:p>
        <a:p>
          <a:pPr marL="228600" lvl="1" indent="-228600" algn="l" defTabSz="1155700">
            <a:lnSpc>
              <a:spcPct val="90000"/>
            </a:lnSpc>
            <a:spcBef>
              <a:spcPct val="0"/>
            </a:spcBef>
            <a:spcAft>
              <a:spcPct val="15000"/>
            </a:spcAft>
            <a:buChar char="••"/>
          </a:pPr>
          <a:r>
            <a:rPr lang="en-US" sz="2600" kern="1200"/>
            <a:t>User requests</a:t>
          </a:r>
        </a:p>
        <a:p>
          <a:pPr marL="228600" lvl="1" indent="-228600" algn="l" defTabSz="1155700">
            <a:lnSpc>
              <a:spcPct val="90000"/>
            </a:lnSpc>
            <a:spcBef>
              <a:spcPct val="0"/>
            </a:spcBef>
            <a:spcAft>
              <a:spcPct val="15000"/>
            </a:spcAft>
            <a:buChar char="••"/>
          </a:pPr>
          <a:r>
            <a:rPr lang="en-US" sz="2600" kern="1200"/>
            <a:t>Reach to house directly by giving address function</a:t>
          </a:r>
        </a:p>
        <a:p>
          <a:pPr marL="228600" lvl="1" indent="-228600" algn="l" defTabSz="1155700">
            <a:lnSpc>
              <a:spcPct val="90000"/>
            </a:lnSpc>
            <a:spcBef>
              <a:spcPct val="0"/>
            </a:spcBef>
            <a:spcAft>
              <a:spcPct val="15000"/>
            </a:spcAft>
            <a:buChar char="••"/>
          </a:pPr>
          <a:r>
            <a:rPr lang="en-US" sz="2600" kern="1200" dirty="0"/>
            <a:t>Heap sort</a:t>
          </a:r>
        </a:p>
        <a:p>
          <a:pPr marL="228600" lvl="1" indent="-228600" algn="l" defTabSz="1155700">
            <a:lnSpc>
              <a:spcPct val="90000"/>
            </a:lnSpc>
            <a:spcBef>
              <a:spcPct val="0"/>
            </a:spcBef>
            <a:spcAft>
              <a:spcPct val="15000"/>
            </a:spcAft>
            <a:buChar char="••"/>
          </a:pPr>
          <a:r>
            <a:rPr lang="en-US" sz="2600" kern="1200" dirty="0" smtClean="0"/>
            <a:t>Conditions for selecting houses</a:t>
          </a:r>
          <a:endParaRPr lang="en-US" sz="2600" kern="1200" dirty="0"/>
        </a:p>
        <a:p>
          <a:pPr marL="228600" lvl="1" indent="-228600" algn="l" defTabSz="1155700">
            <a:lnSpc>
              <a:spcPct val="90000"/>
            </a:lnSpc>
            <a:spcBef>
              <a:spcPct val="0"/>
            </a:spcBef>
            <a:spcAft>
              <a:spcPct val="15000"/>
            </a:spcAft>
            <a:buChar char="••"/>
          </a:pPr>
          <a:r>
            <a:rPr lang="en-US" sz="2600" kern="1200" dirty="0" smtClean="0"/>
            <a:t>Priority= ( </a:t>
          </a:r>
          <a:r>
            <a:rPr lang="en-US" sz="2600" kern="1200" dirty="0" err="1" smtClean="0"/>
            <a:t>tp</a:t>
          </a:r>
          <a:r>
            <a:rPr lang="en-US" sz="2600" kern="1200" dirty="0" smtClean="0"/>
            <a:t>*(if+1) )/(s*(rc+1))</a:t>
          </a:r>
          <a:endParaRPr lang="en-US" sz="2600" kern="1200" dirty="0"/>
        </a:p>
      </dsp:txBody>
      <dsp:txXfrm>
        <a:off x="0" y="914435"/>
        <a:ext cx="6691514" cy="4640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C7320-F562-42E3-A743-0DB483539285}">
      <dsp:nvSpPr>
        <dsp:cNvPr id="0" name=""/>
        <dsp:cNvSpPr/>
      </dsp:nvSpPr>
      <dsp:spPr>
        <a:xfrm>
          <a:off x="0" y="315445"/>
          <a:ext cx="5286895" cy="13109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b="1" u="sng" kern="1200"/>
            <a:t>MUHAMMAD SABIR</a:t>
          </a:r>
          <a:endParaRPr lang="en-US" sz="3300" kern="1200"/>
        </a:p>
      </dsp:txBody>
      <dsp:txXfrm>
        <a:off x="63994" y="379439"/>
        <a:ext cx="5158907" cy="1182942"/>
      </dsp:txXfrm>
    </dsp:sp>
    <dsp:sp modelId="{53E0A555-FF72-408C-979B-6A3EB83CCBAB}">
      <dsp:nvSpPr>
        <dsp:cNvPr id="0" name=""/>
        <dsp:cNvSpPr/>
      </dsp:nvSpPr>
      <dsp:spPr>
        <a:xfrm>
          <a:off x="0" y="1721415"/>
          <a:ext cx="5286895" cy="13109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1. Ranking province info ( no of cases and priority value )</a:t>
          </a:r>
        </a:p>
      </dsp:txBody>
      <dsp:txXfrm>
        <a:off x="63994" y="1785409"/>
        <a:ext cx="5158907" cy="1182942"/>
      </dsp:txXfrm>
    </dsp:sp>
    <dsp:sp modelId="{971C3400-4F77-4A0C-B916-26508A69EE0F}">
      <dsp:nvSpPr>
        <dsp:cNvPr id="0" name=""/>
        <dsp:cNvSpPr/>
      </dsp:nvSpPr>
      <dsp:spPr>
        <a:xfrm>
          <a:off x="0" y="3127385"/>
          <a:ext cx="5286895" cy="13109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2. Houses singly linked list</a:t>
          </a:r>
        </a:p>
      </dsp:txBody>
      <dsp:txXfrm>
        <a:off x="63994" y="3191379"/>
        <a:ext cx="5158907" cy="1182942"/>
      </dsp:txXfrm>
    </dsp:sp>
    <dsp:sp modelId="{8E82FA7E-B25B-4E39-BC91-8355618D1656}">
      <dsp:nvSpPr>
        <dsp:cNvPr id="0" name=""/>
        <dsp:cNvSpPr/>
      </dsp:nvSpPr>
      <dsp:spPr>
        <a:xfrm>
          <a:off x="0" y="4533355"/>
          <a:ext cx="5286895" cy="13109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3. Sort houses by address</a:t>
          </a:r>
        </a:p>
      </dsp:txBody>
      <dsp:txXfrm>
        <a:off x="63994" y="4597349"/>
        <a:ext cx="5158907" cy="1182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94F45-7822-4B23-8D14-C1CA256D3CDD}">
      <dsp:nvSpPr>
        <dsp:cNvPr id="0" name=""/>
        <dsp:cNvSpPr/>
      </dsp:nvSpPr>
      <dsp:spPr>
        <a:xfrm>
          <a:off x="0" y="820820"/>
          <a:ext cx="5286895"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u="sng" kern="1200"/>
            <a:t>Ritik</a:t>
          </a:r>
          <a:endParaRPr lang="en-US" sz="1700" kern="1200"/>
        </a:p>
      </dsp:txBody>
      <dsp:txXfrm>
        <a:off x="19904" y="840724"/>
        <a:ext cx="5247087" cy="367937"/>
      </dsp:txXfrm>
    </dsp:sp>
    <dsp:sp modelId="{891A9A08-3F62-4DD8-8477-95C89BAD6D11}">
      <dsp:nvSpPr>
        <dsp:cNvPr id="0" name=""/>
        <dsp:cNvSpPr/>
      </dsp:nvSpPr>
      <dsp:spPr>
        <a:xfrm>
          <a:off x="0" y="1277525"/>
          <a:ext cx="5286895" cy="407745"/>
        </a:xfrm>
        <a:prstGeom prst="round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1. Town nodes</a:t>
          </a:r>
        </a:p>
      </dsp:txBody>
      <dsp:txXfrm>
        <a:off x="19904" y="1297429"/>
        <a:ext cx="5247087" cy="367937"/>
      </dsp:txXfrm>
    </dsp:sp>
    <dsp:sp modelId="{9548D094-F2D3-4B75-AD08-C6A86AC59ED8}">
      <dsp:nvSpPr>
        <dsp:cNvPr id="0" name=""/>
        <dsp:cNvSpPr/>
      </dsp:nvSpPr>
      <dsp:spPr>
        <a:xfrm>
          <a:off x="0" y="1734230"/>
          <a:ext cx="5286895" cy="407745"/>
        </a:xfrm>
        <a:prstGeom prst="round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2. Generated Pakistan data and store in each house</a:t>
          </a:r>
        </a:p>
      </dsp:txBody>
      <dsp:txXfrm>
        <a:off x="19904" y="1754134"/>
        <a:ext cx="5247087" cy="367937"/>
      </dsp:txXfrm>
    </dsp:sp>
    <dsp:sp modelId="{34C390F2-E467-420F-B602-9EBD07AC48FC}">
      <dsp:nvSpPr>
        <dsp:cNvPr id="0" name=""/>
        <dsp:cNvSpPr/>
      </dsp:nvSpPr>
      <dsp:spPr>
        <a:xfrm>
          <a:off x="0" y="2190935"/>
          <a:ext cx="5286895" cy="40774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3. whole work of Survey</a:t>
          </a:r>
        </a:p>
      </dsp:txBody>
      <dsp:txXfrm>
        <a:off x="19904" y="2210839"/>
        <a:ext cx="5247087" cy="367937"/>
      </dsp:txXfrm>
    </dsp:sp>
    <dsp:sp modelId="{958FB951-E091-41B3-9FBF-885EF51B7563}">
      <dsp:nvSpPr>
        <dsp:cNvPr id="0" name=""/>
        <dsp:cNvSpPr/>
      </dsp:nvSpPr>
      <dsp:spPr>
        <a:xfrm>
          <a:off x="0" y="2647640"/>
          <a:ext cx="5286895" cy="407745"/>
        </a:xfrm>
        <a:prstGeom prst="round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4. Administrator and user complete login system</a:t>
          </a:r>
        </a:p>
      </dsp:txBody>
      <dsp:txXfrm>
        <a:off x="19904" y="2667544"/>
        <a:ext cx="5247087" cy="367937"/>
      </dsp:txXfrm>
    </dsp:sp>
    <dsp:sp modelId="{F32CDFE0-36BE-458F-9226-17369520A3C9}">
      <dsp:nvSpPr>
        <dsp:cNvPr id="0" name=""/>
        <dsp:cNvSpPr/>
      </dsp:nvSpPr>
      <dsp:spPr>
        <a:xfrm>
          <a:off x="0" y="3104345"/>
          <a:ext cx="5286895" cy="407745"/>
        </a:xfrm>
        <a:prstGeom prst="round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5. edit data function ( which updates data in Pakistan file )</a:t>
          </a:r>
        </a:p>
      </dsp:txBody>
      <dsp:txXfrm>
        <a:off x="19904" y="3124249"/>
        <a:ext cx="5247087" cy="367937"/>
      </dsp:txXfrm>
    </dsp:sp>
    <dsp:sp modelId="{22AB7D01-4581-40E3-80E5-F1A99B7AF0D9}">
      <dsp:nvSpPr>
        <dsp:cNvPr id="0" name=""/>
        <dsp:cNvSpPr/>
      </dsp:nvSpPr>
      <dsp:spPr>
        <a:xfrm>
          <a:off x="0" y="3561050"/>
          <a:ext cx="5286895" cy="40774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6. Heap sort</a:t>
          </a:r>
        </a:p>
      </dsp:txBody>
      <dsp:txXfrm>
        <a:off x="19904" y="3580954"/>
        <a:ext cx="5247087" cy="367937"/>
      </dsp:txXfrm>
    </dsp:sp>
    <dsp:sp modelId="{BC2A7A98-9D2C-4A61-BCC5-375D3DE62970}">
      <dsp:nvSpPr>
        <dsp:cNvPr id="0" name=""/>
        <dsp:cNvSpPr/>
      </dsp:nvSpPr>
      <dsp:spPr>
        <a:xfrm>
          <a:off x="0" y="4017755"/>
          <a:ext cx="5286895" cy="407745"/>
        </a:xfrm>
        <a:prstGeom prst="round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7. Set ration quantity function</a:t>
          </a:r>
        </a:p>
      </dsp:txBody>
      <dsp:txXfrm>
        <a:off x="19904" y="4037659"/>
        <a:ext cx="5247087" cy="367937"/>
      </dsp:txXfrm>
    </dsp:sp>
    <dsp:sp modelId="{7D633FFD-9C91-49A9-AA08-97900EA3706D}">
      <dsp:nvSpPr>
        <dsp:cNvPr id="0" name=""/>
        <dsp:cNvSpPr/>
      </dsp:nvSpPr>
      <dsp:spPr>
        <a:xfrm>
          <a:off x="0" y="4474460"/>
          <a:ext cx="5286895" cy="407745"/>
        </a:xfrm>
        <a:prstGeom prst="round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8. Distribute ration function</a:t>
          </a:r>
        </a:p>
      </dsp:txBody>
      <dsp:txXfrm>
        <a:off x="19904" y="4494364"/>
        <a:ext cx="5247087" cy="367937"/>
      </dsp:txXfrm>
    </dsp:sp>
    <dsp:sp modelId="{02B88319-C235-4EA4-81A6-4265F7049595}">
      <dsp:nvSpPr>
        <dsp:cNvPr id="0" name=""/>
        <dsp:cNvSpPr/>
      </dsp:nvSpPr>
      <dsp:spPr>
        <a:xfrm>
          <a:off x="0" y="4931165"/>
          <a:ext cx="5286895" cy="4077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9. Complete code finishing ( compiled all members work )</a:t>
          </a:r>
        </a:p>
      </dsp:txBody>
      <dsp:txXfrm>
        <a:off x="19904" y="4951069"/>
        <a:ext cx="5247087"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0093-AEAF-4DC7-984F-60CE8CB22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0AC9A27-039D-4C85-BB46-1B24E0B12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D82356AF-4145-4740-B7D5-6BEAC4B3CB47}"/>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E483B316-9CDA-44B2-BDD3-741DF63BD8E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50D3A2B-98DA-41D8-983A-E821C5FE8FF7}"/>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33358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B8B9-4630-402E-8B3A-842F667E248A}"/>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C004FDE5-0135-46A2-8B55-281F748847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D835F74-5861-4DB3-870A-213582DD58AF}"/>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8A35C4F3-36FD-4D1A-BCCF-089E9FE423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D14EDC-E381-4BB7-96C0-3875ADC27606}"/>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427948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120CB-ECD7-4C6B-8BC9-CCE5FAD1D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8B85E1B-8CDD-48B8-AD7E-1320E8E9C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5FCAB31-3595-4F6C-B40F-A93C724EED48}"/>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9331AEED-7253-41B9-8A63-20CA18C836B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74895BB-C60B-4F17-89C8-FD925B7A5D41}"/>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227775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A48C-D504-47D7-AB3E-91A02DCE6F66}"/>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34D84FC9-0A8D-4FA5-88C1-5DB8CEDA5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5A08FA4-8234-46B0-97DB-93A450D98D97}"/>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72073E38-99BF-40AF-B5EC-A0B6A56B6C9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1FEA8D5-572C-476B-A490-2D33929DC27F}"/>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160513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4DEE-5F52-42CB-8C23-42CF37A9F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D5A41F52-881B-4066-8F48-8565F8836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78B4B-EEAB-4F2D-B8F8-FC273A7EF68C}"/>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FA65B7A9-CF7C-4108-BFF0-45C5F262287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2875850-BEB7-4457-A268-1B46806CE1D2}"/>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246778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9426-B2CD-408A-AEFE-04F7FB0FD00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F673222A-0614-4A40-A9C3-F470D854BB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D146B2F-B5AA-4C77-B3FD-D865BFF98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CF0807A-480B-427B-88D6-3F604120E7DB}"/>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6" name="Footer Placeholder 5">
            <a:extLst>
              <a:ext uri="{FF2B5EF4-FFF2-40B4-BE49-F238E27FC236}">
                <a16:creationId xmlns:a16="http://schemas.microsoft.com/office/drawing/2014/main" id="{0A124149-A70D-408C-9ADE-240DB04F2E8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9ACB7DD-979E-4841-AAB6-45645C229218}"/>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242753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661B-C40E-4551-BD22-E7DFD19BC8EC}"/>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C60ABC8C-FEEB-40E7-9585-AEFBE59A7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DD95A3-0561-4373-A8E1-AE15DB248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6A631553-2A3C-4157-8648-124C4D768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3FE7D0-40D3-498C-AA11-E4DB6D5AF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E999CD65-9B5F-4342-9F4B-C7CC7B709FF6}"/>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8" name="Footer Placeholder 7">
            <a:extLst>
              <a:ext uri="{FF2B5EF4-FFF2-40B4-BE49-F238E27FC236}">
                <a16:creationId xmlns:a16="http://schemas.microsoft.com/office/drawing/2014/main" id="{4D2BA2AB-94AD-45BD-AE86-D7779017564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6BEFACAB-2199-4BB6-AD3B-53FB8EB7029F}"/>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100493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954A-BD99-4300-8DDA-D033FF9013A6}"/>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3865E3EE-F7E1-4F9D-97DC-7922C888E0F1}"/>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4" name="Footer Placeholder 3">
            <a:extLst>
              <a:ext uri="{FF2B5EF4-FFF2-40B4-BE49-F238E27FC236}">
                <a16:creationId xmlns:a16="http://schemas.microsoft.com/office/drawing/2014/main" id="{AE0F7110-E394-435B-8E24-A61F2B35F6D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E41A945A-0167-443F-98A2-44E8CE328EC6}"/>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158692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86FBE-7AFA-4658-AF3A-68FFDD461A17}"/>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3" name="Footer Placeholder 2">
            <a:extLst>
              <a:ext uri="{FF2B5EF4-FFF2-40B4-BE49-F238E27FC236}">
                <a16:creationId xmlns:a16="http://schemas.microsoft.com/office/drawing/2014/main" id="{3D220861-7E27-4C89-8B35-CB8DE05E2FD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CC55E981-32A7-4335-97D1-7C44F69E66B8}"/>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420134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C8A9-7E22-486A-B6D2-5855ADB7D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D3CCFB37-0FD7-4EEE-8E2D-DC7813E81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3B8B5C47-6EA4-4CDC-9BE2-22DA5AE2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13E8F-9600-43F2-8137-C5A3C59C66E4}"/>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6" name="Footer Placeholder 5">
            <a:extLst>
              <a:ext uri="{FF2B5EF4-FFF2-40B4-BE49-F238E27FC236}">
                <a16:creationId xmlns:a16="http://schemas.microsoft.com/office/drawing/2014/main" id="{4267AF8C-0113-4BDD-92E4-8EEE61721A2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F928CD1-DCB7-4E91-8A78-A6DDC61A9655}"/>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119113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9585-620B-4B32-9E7B-85AA5E673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BE233D57-4123-4E1E-9AB9-478C84300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012B97E1-307E-411C-9024-9BA3AB3D6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9AAF3-A9A8-4A48-BD2B-52048A6CCCF2}"/>
              </a:ext>
            </a:extLst>
          </p:cNvPr>
          <p:cNvSpPr>
            <a:spLocks noGrp="1"/>
          </p:cNvSpPr>
          <p:nvPr>
            <p:ph type="dt" sz="half" idx="10"/>
          </p:nvPr>
        </p:nvSpPr>
        <p:spPr/>
        <p:txBody>
          <a:bodyPr/>
          <a:lstStyle/>
          <a:p>
            <a:fld id="{80EF6472-CCFF-4C9F-85AF-B7D15F21A7FF}" type="datetimeFigureOut">
              <a:rPr lang="x-none" smtClean="0"/>
              <a:t>5/31/2020</a:t>
            </a:fld>
            <a:endParaRPr lang="x-none"/>
          </a:p>
        </p:txBody>
      </p:sp>
      <p:sp>
        <p:nvSpPr>
          <p:cNvPr id="6" name="Footer Placeholder 5">
            <a:extLst>
              <a:ext uri="{FF2B5EF4-FFF2-40B4-BE49-F238E27FC236}">
                <a16:creationId xmlns:a16="http://schemas.microsoft.com/office/drawing/2014/main" id="{D1453276-25D9-423B-8786-B93E70D5D78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C049FC1-9300-4FC0-BC8C-E1D79828474E}"/>
              </a:ext>
            </a:extLst>
          </p:cNvPr>
          <p:cNvSpPr>
            <a:spLocks noGrp="1"/>
          </p:cNvSpPr>
          <p:nvPr>
            <p:ph type="sldNum" sz="quarter" idx="12"/>
          </p:nvPr>
        </p:nvSpPr>
        <p:spPr/>
        <p:txBody>
          <a:bodyPr/>
          <a:lstStyle/>
          <a:p>
            <a:fld id="{EF8F56DA-9CCA-47A7-B4B3-978092BB4E0D}" type="slidenum">
              <a:rPr lang="x-none" smtClean="0"/>
              <a:t>‹#›</a:t>
            </a:fld>
            <a:endParaRPr lang="x-none"/>
          </a:p>
        </p:txBody>
      </p:sp>
    </p:spTree>
    <p:extLst>
      <p:ext uri="{BB962C8B-B14F-4D97-AF65-F5344CB8AC3E}">
        <p14:creationId xmlns:p14="http://schemas.microsoft.com/office/powerpoint/2010/main" val="229706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3972C-8047-4671-81EC-911E72ACD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C602680-F2A6-4342-91F6-7215E825D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8D3A74EA-D665-4C29-9064-CB29C7329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F6472-CCFF-4C9F-85AF-B7D15F21A7FF}" type="datetimeFigureOut">
              <a:rPr lang="x-none" smtClean="0"/>
              <a:t>5/31/2020</a:t>
            </a:fld>
            <a:endParaRPr lang="x-none"/>
          </a:p>
        </p:txBody>
      </p:sp>
      <p:sp>
        <p:nvSpPr>
          <p:cNvPr id="5" name="Footer Placeholder 4">
            <a:extLst>
              <a:ext uri="{FF2B5EF4-FFF2-40B4-BE49-F238E27FC236}">
                <a16:creationId xmlns:a16="http://schemas.microsoft.com/office/drawing/2014/main" id="{954C3DFB-3CA7-460E-B064-534401998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CC3C3A1F-4B15-40A2-9C61-E19679C5D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F56DA-9CCA-47A7-B4B3-978092BB4E0D}" type="slidenum">
              <a:rPr lang="x-none" smtClean="0"/>
              <a:t>‹#›</a:t>
            </a:fld>
            <a:endParaRPr lang="x-none"/>
          </a:p>
        </p:txBody>
      </p:sp>
    </p:spTree>
    <p:extLst>
      <p:ext uri="{BB962C8B-B14F-4D97-AF65-F5344CB8AC3E}">
        <p14:creationId xmlns:p14="http://schemas.microsoft.com/office/powerpoint/2010/main" val="61313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0F20C4-574D-4AD1-A244-96E69925EC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drawing&#10;&#10;Description automatically generated">
            <a:extLst>
              <a:ext uri="{FF2B5EF4-FFF2-40B4-BE49-F238E27FC236}">
                <a16:creationId xmlns:a16="http://schemas.microsoft.com/office/drawing/2014/main" id="{72224D4D-DEAF-4716-B200-15BA75007D97}"/>
              </a:ext>
            </a:extLst>
          </p:cNvPr>
          <p:cNvPicPr>
            <a:picLocks noChangeAspect="1"/>
          </p:cNvPicPr>
          <p:nvPr/>
        </p:nvPicPr>
        <p:blipFill rotWithShape="1">
          <a:blip r:embed="rId2">
            <a:extLst>
              <a:ext uri="{28A0092B-C50C-407E-A947-70E740481C1C}">
                <a14:useLocalDpi xmlns:a14="http://schemas.microsoft.com/office/drawing/2010/main" val="0"/>
              </a:ext>
            </a:extLst>
          </a:blip>
          <a:srcRect r="7555"/>
          <a:stretch/>
        </p:blipFill>
        <p:spPr>
          <a:xfrm>
            <a:off x="0" y="-182870"/>
            <a:ext cx="12191980" cy="6857990"/>
          </a:xfrm>
          <a:prstGeom prst="rect">
            <a:avLst/>
          </a:prstGeom>
        </p:spPr>
      </p:pic>
      <p:grpSp>
        <p:nvGrpSpPr>
          <p:cNvPr id="12" name="Group 11">
            <a:extLst>
              <a:ext uri="{FF2B5EF4-FFF2-40B4-BE49-F238E27FC236}">
                <a16:creationId xmlns:a16="http://schemas.microsoft.com/office/drawing/2014/main" id="{9A7CC453-6F47-4427-B67D-37E65A92C5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3" name="Freeform 5">
              <a:extLst>
                <a:ext uri="{FF2B5EF4-FFF2-40B4-BE49-F238E27FC236}">
                  <a16:creationId xmlns:a16="http://schemas.microsoft.com/office/drawing/2014/main" id="{1B6AD4D9-2CD8-4BB1-8DA9-B1E2BC9BB68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rgbClr val="FFFFFF"/>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58E860C5-0E72-4769-BC34-B0F6BEFBC8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rgbClr val="FFFFFF"/>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7188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200" y="2269173"/>
            <a:ext cx="10515600" cy="3659988"/>
          </a:xfrm>
        </p:spPr>
        <p:txBody>
          <a:bodyPr>
            <a:normAutofit/>
          </a:bodyPr>
          <a:lstStyle/>
          <a:p>
            <a:r>
              <a:rPr lang="en-US" sz="2400">
                <a:solidFill>
                  <a:schemeClr val="bg1"/>
                </a:solidFill>
              </a:rPr>
              <a:t>Delivering Ration</a:t>
            </a:r>
          </a:p>
          <a:p>
            <a:pPr marL="0" indent="0">
              <a:buNone/>
            </a:pPr>
            <a:r>
              <a:rPr lang="en-US" sz="2400">
                <a:solidFill>
                  <a:schemeClr val="bg1"/>
                </a:solidFill>
              </a:rPr>
              <a:t>A function Goto_House() takes the address from file(request.txt or survey.txt) (which are already sorted based on either addresses or priority) and goes to that address to deliver ration(increments ration count(a data member in house) by 1).</a:t>
            </a:r>
          </a:p>
          <a:p>
            <a:pPr marL="0" indent="0">
              <a:buNone/>
            </a:pPr>
            <a:r>
              <a:rPr lang="en-US" sz="2400">
                <a:solidFill>
                  <a:schemeClr val="bg1"/>
                </a:solidFill>
              </a:rPr>
              <a:t>As the count is incremented in the running program’s local variable , Pakistan.txt file is also modified (in it also at that address the count is incremented and the rest of file is unchanged)</a:t>
            </a:r>
          </a:p>
          <a:p>
            <a:pPr marL="0" indent="0">
              <a:buNone/>
            </a:pPr>
            <a:r>
              <a:rPr lang="en-US" sz="2400">
                <a:solidFill>
                  <a:schemeClr val="bg1"/>
                </a:solidFill>
              </a:rPr>
              <a:t>-Goto_House() function is actually used to reach any house taking house address as parameter.</a:t>
            </a:r>
          </a:p>
          <a:p>
            <a:pPr marL="0" indent="0">
              <a:buNone/>
            </a:pPr>
            <a:endParaRPr lang="en-US" sz="2400">
              <a:solidFill>
                <a:schemeClr val="bg1"/>
              </a:solidFill>
            </a:endParaRPr>
          </a:p>
        </p:txBody>
      </p:sp>
    </p:spTree>
    <p:extLst>
      <p:ext uri="{BB962C8B-B14F-4D97-AF65-F5344CB8AC3E}">
        <p14:creationId xmlns:p14="http://schemas.microsoft.com/office/powerpoint/2010/main" val="1882941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D0388A-1097-40D1-BC5A-41CC035A1449}"/>
              </a:ext>
            </a:extLst>
          </p:cNvPr>
          <p:cNvPicPr>
            <a:picLocks noChangeAspect="1"/>
          </p:cNvPicPr>
          <p:nvPr/>
        </p:nvPicPr>
        <p:blipFill rotWithShape="1">
          <a:blip r:embed="rId2">
            <a:alphaModFix amt="35000"/>
          </a:blip>
          <a:srcRect t="5647" b="10083"/>
          <a:stretch/>
        </p:blipFill>
        <p:spPr>
          <a:xfrm>
            <a:off x="20" y="10"/>
            <a:ext cx="12191980" cy="6857990"/>
          </a:xfrm>
          <a:prstGeom prst="rect">
            <a:avLst/>
          </a:prstGeom>
        </p:spPr>
      </p:pic>
      <p:graphicFrame>
        <p:nvGraphicFramePr>
          <p:cNvPr id="5" name="Content Placeholder 2">
            <a:extLst>
              <a:ext uri="{FF2B5EF4-FFF2-40B4-BE49-F238E27FC236}">
                <a16:creationId xmlns:a16="http://schemas.microsoft.com/office/drawing/2014/main" id="{E76B751B-20C9-42D6-8513-740FA3057F2B}"/>
              </a:ext>
            </a:extLst>
          </p:cNvPr>
          <p:cNvGraphicFramePr>
            <a:graphicFrameLocks noGrp="1"/>
          </p:cNvGraphicFramePr>
          <p:nvPr>
            <p:ph idx="1"/>
            <p:extLst>
              <p:ext uri="{D42A27DB-BD31-4B8C-83A1-F6EECF244321}">
                <p14:modId xmlns:p14="http://schemas.microsoft.com/office/powerpoint/2010/main" val="1186006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934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C16A07-8619-40DC-AC77-2D2DB831EE10}"/>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dirty="0"/>
              <a:t>Data structures</a:t>
            </a:r>
          </a:p>
        </p:txBody>
      </p:sp>
      <p:sp>
        <p:nvSpPr>
          <p:cNvPr id="18" name="Freeform: Shape 11">
            <a:extLst>
              <a:ext uri="{FF2B5EF4-FFF2-40B4-BE49-F238E27FC236}">
                <a16:creationId xmlns:a16="http://schemas.microsoft.com/office/drawing/2014/main"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6B129F-8EB5-450C-999C-99C93AA29F0E}"/>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Following data structures have been used.</a:t>
            </a:r>
          </a:p>
          <a:p>
            <a:pPr marL="514350" indent="-514350">
              <a:buFont typeface="+mj-lt"/>
              <a:buAutoNum type="arabicPeriod"/>
            </a:pPr>
            <a:r>
              <a:rPr lang="en-US" sz="2200" dirty="0">
                <a:solidFill>
                  <a:schemeClr val="bg1"/>
                </a:solidFill>
              </a:rPr>
              <a:t>Tree</a:t>
            </a:r>
          </a:p>
          <a:p>
            <a:pPr marL="514350" indent="-514350">
              <a:buFont typeface="+mj-lt"/>
              <a:buAutoNum type="arabicPeriod"/>
            </a:pPr>
            <a:r>
              <a:rPr lang="en-US" sz="2200" dirty="0">
                <a:solidFill>
                  <a:schemeClr val="bg1"/>
                </a:solidFill>
              </a:rPr>
              <a:t>Linked list</a:t>
            </a:r>
          </a:p>
          <a:p>
            <a:pPr marL="514350" indent="-514350">
              <a:buFont typeface="+mj-lt"/>
              <a:buAutoNum type="arabicPeriod"/>
            </a:pPr>
            <a:r>
              <a:rPr lang="en-US" sz="2200" dirty="0">
                <a:solidFill>
                  <a:schemeClr val="bg1"/>
                </a:solidFill>
              </a:rPr>
              <a:t>Heap </a:t>
            </a:r>
          </a:p>
          <a:p>
            <a:pPr marL="514350" indent="-514350">
              <a:buFont typeface="+mj-lt"/>
              <a:buAutoNum type="arabicPeriod"/>
            </a:pPr>
            <a:r>
              <a:rPr lang="en-US" sz="2200" dirty="0">
                <a:solidFill>
                  <a:schemeClr val="bg1"/>
                </a:solidFill>
              </a:rPr>
              <a:t>Array</a:t>
            </a:r>
            <a:endParaRPr lang="x-none" sz="2200" dirty="0">
              <a:solidFill>
                <a:schemeClr val="bg1"/>
              </a:solidFill>
            </a:endParaRPr>
          </a:p>
        </p:txBody>
      </p:sp>
    </p:spTree>
    <p:extLst>
      <p:ext uri="{BB962C8B-B14F-4D97-AF65-F5344CB8AC3E}">
        <p14:creationId xmlns:p14="http://schemas.microsoft.com/office/powerpoint/2010/main" val="13947481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AD86CA-8235-409B-982B-5E7A033E23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F234FBA-3501-47B4-AE0C-AA4AFBC8F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B5EF893B-0491-416E-9D33-BADE96007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69F4FF8-F8B0-4630-BA1B-0D8B324CD5F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365125"/>
            <a:ext cx="10515600" cy="1325563"/>
          </a:xfrm>
        </p:spPr>
        <p:txBody>
          <a:bodyPr>
            <a:normAutofit/>
          </a:bodyPr>
          <a:lstStyle/>
          <a:p>
            <a:pPr algn="ctr"/>
            <a:r>
              <a:rPr lang="en-US"/>
              <a:t>Operations</a:t>
            </a:r>
          </a:p>
        </p:txBody>
      </p:sp>
      <p:graphicFrame>
        <p:nvGraphicFramePr>
          <p:cNvPr id="5" name="Content Placeholder 2">
            <a:extLst>
              <a:ext uri="{FF2B5EF4-FFF2-40B4-BE49-F238E27FC236}">
                <a16:creationId xmlns:a16="http://schemas.microsoft.com/office/drawing/2014/main" id="{7DB1F399-F1D1-4B78-A210-346DAE170010}"/>
              </a:ext>
            </a:extLst>
          </p:cNvPr>
          <p:cNvGraphicFramePr>
            <a:graphicFrameLocks noGrp="1"/>
          </p:cNvGraphicFramePr>
          <p:nvPr>
            <p:ph idx="1"/>
            <p:extLst>
              <p:ext uri="{D42A27DB-BD31-4B8C-83A1-F6EECF244321}">
                <p14:modId xmlns:p14="http://schemas.microsoft.com/office/powerpoint/2010/main" val="348219630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631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How our solution fits the problem</a:t>
            </a:r>
          </a:p>
        </p:txBody>
      </p:sp>
      <p:graphicFrame>
        <p:nvGraphicFramePr>
          <p:cNvPr id="5" name="Content Placeholder 2">
            <a:extLst>
              <a:ext uri="{FF2B5EF4-FFF2-40B4-BE49-F238E27FC236}">
                <a16:creationId xmlns:a16="http://schemas.microsoft.com/office/drawing/2014/main" id="{225C9CF1-226D-4658-8EE6-2410F56274DF}"/>
              </a:ext>
            </a:extLst>
          </p:cNvPr>
          <p:cNvGraphicFramePr>
            <a:graphicFrameLocks noGrp="1"/>
          </p:cNvGraphicFramePr>
          <p:nvPr>
            <p:ph idx="1"/>
            <p:extLst>
              <p:ext uri="{D42A27DB-BD31-4B8C-83A1-F6EECF244321}">
                <p14:modId xmlns:p14="http://schemas.microsoft.com/office/powerpoint/2010/main" val="395599451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526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F24D38-B79E-44B4-830E-043F45D96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D3666CF-0A7A-4E9D-A334-7FC06D516460}"/>
              </a:ext>
            </a:extLst>
          </p:cNvPr>
          <p:cNvSpPr>
            <a:spLocks noGrp="1"/>
          </p:cNvSpPr>
          <p:nvPr>
            <p:ph type="title"/>
          </p:nvPr>
        </p:nvSpPr>
        <p:spPr>
          <a:xfrm>
            <a:off x="838200" y="620742"/>
            <a:ext cx="10515600" cy="1325563"/>
          </a:xfrm>
        </p:spPr>
        <p:txBody>
          <a:bodyPr>
            <a:normAutofit/>
          </a:bodyPr>
          <a:lstStyle/>
          <a:p>
            <a:r>
              <a:rPr lang="en-US">
                <a:solidFill>
                  <a:srgbClr val="FFFFFF"/>
                </a:solidFill>
                <a:latin typeface="Georgia" panose="02040502050405020303" pitchFamily="18" charset="0"/>
              </a:rPr>
              <a:t>Limitations and future work:</a:t>
            </a:r>
            <a:endParaRPr lang="x-none">
              <a:solidFill>
                <a:srgbClr val="FFFFFF"/>
              </a:solidFill>
              <a:latin typeface="Georgia" panose="02040502050405020303" pitchFamily="18" charset="0"/>
            </a:endParaRPr>
          </a:p>
        </p:txBody>
      </p:sp>
      <p:cxnSp>
        <p:nvCxnSpPr>
          <p:cNvPr id="17" name="Straight Connector 16">
            <a:extLst>
              <a:ext uri="{FF2B5EF4-FFF2-40B4-BE49-F238E27FC236}">
                <a16:creationId xmlns:a16="http://schemas.microsoft.com/office/drawing/2014/main" id="{FC469874-256B-45B3-A79C-7591B4BA1E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E606FF2-1EB6-4076-B406-BCEC31BE95A7}"/>
              </a:ext>
            </a:extLst>
          </p:cNvPr>
          <p:cNvSpPr>
            <a:spLocks noGrp="1"/>
          </p:cNvSpPr>
          <p:nvPr>
            <p:ph sz="half" idx="1"/>
          </p:nvPr>
        </p:nvSpPr>
        <p:spPr>
          <a:xfrm>
            <a:off x="838200" y="2266345"/>
            <a:ext cx="5097780" cy="3910617"/>
          </a:xfrm>
        </p:spPr>
        <p:txBody>
          <a:bodyPr>
            <a:normAutofit/>
          </a:bodyPr>
          <a:lstStyle/>
          <a:p>
            <a:r>
              <a:rPr lang="en-US" sz="2400">
                <a:solidFill>
                  <a:srgbClr val="FFFFFF"/>
                </a:solidFill>
              </a:rPr>
              <a:t>Limitations</a:t>
            </a:r>
          </a:p>
          <a:p>
            <a:pPr marL="514350" indent="-514350">
              <a:buFont typeface="+mj-lt"/>
              <a:buAutoNum type="arabicPeriod"/>
            </a:pPr>
            <a:r>
              <a:rPr lang="en-US" sz="2400">
                <a:solidFill>
                  <a:srgbClr val="FFFFFF"/>
                </a:solidFill>
              </a:rPr>
              <a:t>This is only a model of Pakistan. Actual Pakistan is not depicted.</a:t>
            </a:r>
          </a:p>
          <a:p>
            <a:pPr marL="514350" indent="-514350">
              <a:buFont typeface="+mj-lt"/>
              <a:buAutoNum type="arabicPeriod"/>
            </a:pPr>
            <a:r>
              <a:rPr lang="en-US" sz="2400">
                <a:solidFill>
                  <a:srgbClr val="FFFFFF"/>
                </a:solidFill>
              </a:rPr>
              <a:t>Graphics  not added.</a:t>
            </a:r>
            <a:endParaRPr lang="x-none" sz="2400">
              <a:solidFill>
                <a:srgbClr val="FFFFFF"/>
              </a:solidFill>
            </a:endParaRPr>
          </a:p>
        </p:txBody>
      </p:sp>
      <p:sp>
        <p:nvSpPr>
          <p:cNvPr id="9" name="Content Placeholder 8">
            <a:extLst>
              <a:ext uri="{FF2B5EF4-FFF2-40B4-BE49-F238E27FC236}">
                <a16:creationId xmlns:a16="http://schemas.microsoft.com/office/drawing/2014/main" id="{05084F7A-CF95-46CD-B173-5BB95BD06030}"/>
              </a:ext>
            </a:extLst>
          </p:cNvPr>
          <p:cNvSpPr>
            <a:spLocks noGrp="1"/>
          </p:cNvSpPr>
          <p:nvPr>
            <p:ph sz="half" idx="2"/>
          </p:nvPr>
        </p:nvSpPr>
        <p:spPr>
          <a:xfrm>
            <a:off x="6256020" y="2266345"/>
            <a:ext cx="5097780" cy="3910618"/>
          </a:xfrm>
        </p:spPr>
        <p:txBody>
          <a:bodyPr>
            <a:normAutofit/>
          </a:bodyPr>
          <a:lstStyle/>
          <a:p>
            <a:r>
              <a:rPr lang="en-US" sz="2400" dirty="0">
                <a:solidFill>
                  <a:srgbClr val="FFFFFF"/>
                </a:solidFill>
              </a:rPr>
              <a:t>Future work</a:t>
            </a:r>
          </a:p>
          <a:p>
            <a:pPr marL="514350" indent="-514350">
              <a:buFont typeface="+mj-lt"/>
              <a:buAutoNum type="arabicPeriod"/>
            </a:pPr>
            <a:r>
              <a:rPr lang="en-US" sz="2400" dirty="0">
                <a:solidFill>
                  <a:srgbClr val="FFFFFF"/>
                </a:solidFill>
              </a:rPr>
              <a:t>It will help us to bring the ration to every house in emergency case as now of corona situation. </a:t>
            </a:r>
          </a:p>
          <a:p>
            <a:pPr marL="514350" indent="-514350">
              <a:buFont typeface="+mj-lt"/>
              <a:buAutoNum type="arabicPeriod"/>
            </a:pPr>
            <a:r>
              <a:rPr lang="en-US" sz="2400" dirty="0">
                <a:solidFill>
                  <a:srgbClr val="FFFFFF"/>
                </a:solidFill>
              </a:rPr>
              <a:t>Whole Pakistan may be modeled.</a:t>
            </a:r>
          </a:p>
          <a:p>
            <a:pPr marL="514350" indent="-514350">
              <a:buFont typeface="+mj-lt"/>
              <a:buAutoNum type="arabicPeriod"/>
            </a:pPr>
            <a:r>
              <a:rPr lang="en-US" sz="2400" dirty="0">
                <a:solidFill>
                  <a:srgbClr val="FFFFFF"/>
                </a:solidFill>
              </a:rPr>
              <a:t>Real data may be taken from somewhere.</a:t>
            </a:r>
          </a:p>
        </p:txBody>
      </p:sp>
    </p:spTree>
    <p:extLst>
      <p:ext uri="{BB962C8B-B14F-4D97-AF65-F5344CB8AC3E}">
        <p14:creationId xmlns:p14="http://schemas.microsoft.com/office/powerpoint/2010/main" val="41270438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inputs + outputs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9453" y="1401488"/>
            <a:ext cx="3938561" cy="5093905"/>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078014" y="1401487"/>
            <a:ext cx="4138979" cy="5093905"/>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6993" y="1401487"/>
            <a:ext cx="3975007" cy="5093905"/>
          </a:xfrm>
          <a:prstGeom prst="rect">
            <a:avLst/>
          </a:prstGeom>
        </p:spPr>
      </p:pic>
    </p:spTree>
    <p:extLst>
      <p:ext uri="{BB962C8B-B14F-4D97-AF65-F5344CB8AC3E}">
        <p14:creationId xmlns:p14="http://schemas.microsoft.com/office/powerpoint/2010/main" val="213478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8AB447-A4B7-44D2-A99D-2E39CCFBD0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49" y="1200457"/>
            <a:ext cx="3771111" cy="4075386"/>
          </a:xfrm>
        </p:spPr>
        <p:txBody>
          <a:bodyPr anchor="ctr">
            <a:normAutofit/>
          </a:bodyPr>
          <a:lstStyle/>
          <a:p>
            <a:r>
              <a:rPr lang="en-US" sz="5400"/>
              <a:t>Contribution</a:t>
            </a:r>
          </a:p>
        </p:txBody>
      </p:sp>
      <p:grpSp>
        <p:nvGrpSpPr>
          <p:cNvPr id="17" name="Group 16">
            <a:extLst>
              <a:ext uri="{FF2B5EF4-FFF2-40B4-BE49-F238E27FC236}">
                <a16:creationId xmlns:a16="http://schemas.microsoft.com/office/drawing/2014/main" id="{0F06CE9D-DF08-4313-8DD2-D81E1D59F32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ext Placeholder 2">
            <a:extLst>
              <a:ext uri="{FF2B5EF4-FFF2-40B4-BE49-F238E27FC236}">
                <a16:creationId xmlns:a16="http://schemas.microsoft.com/office/drawing/2014/main" id="{FFC31296-83DA-4668-8D51-89F9BEC70BE3}"/>
              </a:ext>
            </a:extLst>
          </p:cNvPr>
          <p:cNvGraphicFramePr>
            <a:graphicFrameLocks noGrp="1"/>
          </p:cNvGraphicFramePr>
          <p:nvPr>
            <p:ph idx="1"/>
            <p:extLst>
              <p:ext uri="{D42A27DB-BD31-4B8C-83A1-F6EECF244321}">
                <p14:modId xmlns:p14="http://schemas.microsoft.com/office/powerpoint/2010/main" val="2687830611"/>
              </p:ext>
            </p:extLst>
          </p:nvPr>
        </p:nvGraphicFramePr>
        <p:xfrm>
          <a:off x="5497438" y="246888"/>
          <a:ext cx="6691514" cy="6469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922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8AB447-A4B7-44D2-A99D-2E39CCFBD0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49" y="1200457"/>
            <a:ext cx="3771111" cy="4075386"/>
          </a:xfrm>
        </p:spPr>
        <p:txBody>
          <a:bodyPr anchor="ctr">
            <a:normAutofit/>
          </a:bodyPr>
          <a:lstStyle/>
          <a:p>
            <a:r>
              <a:rPr lang="en-US" sz="5400"/>
              <a:t>Contribution</a:t>
            </a:r>
          </a:p>
        </p:txBody>
      </p:sp>
      <p:grpSp>
        <p:nvGrpSpPr>
          <p:cNvPr id="17" name="Group 16">
            <a:extLst>
              <a:ext uri="{FF2B5EF4-FFF2-40B4-BE49-F238E27FC236}">
                <a16:creationId xmlns:a16="http://schemas.microsoft.com/office/drawing/2014/main" id="{0F06CE9D-DF08-4313-8DD2-D81E1D59F32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ext Placeholder 2">
            <a:extLst>
              <a:ext uri="{FF2B5EF4-FFF2-40B4-BE49-F238E27FC236}">
                <a16:creationId xmlns:a16="http://schemas.microsoft.com/office/drawing/2014/main" id="{95860E83-8F9D-4F9C-B275-C7EA1278F0EC}"/>
              </a:ext>
            </a:extLst>
          </p:cNvPr>
          <p:cNvGraphicFramePr>
            <a:graphicFrameLocks noGrp="1"/>
          </p:cNvGraphicFramePr>
          <p:nvPr>
            <p:ph idx="1"/>
            <p:extLst>
              <p:ext uri="{D42A27DB-BD31-4B8C-83A1-F6EECF244321}">
                <p14:modId xmlns:p14="http://schemas.microsoft.com/office/powerpoint/2010/main" val="4072702051"/>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247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8AB447-A4B7-44D2-A99D-2E39CCFBD0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800584-727A-48CF-8223-244AD9717C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7375"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49" y="1200457"/>
            <a:ext cx="3771111" cy="4075386"/>
          </a:xfrm>
        </p:spPr>
        <p:txBody>
          <a:bodyPr anchor="ctr">
            <a:normAutofit/>
          </a:bodyPr>
          <a:lstStyle/>
          <a:p>
            <a:r>
              <a:rPr lang="en-US" sz="5400"/>
              <a:t>Contribution</a:t>
            </a:r>
          </a:p>
        </p:txBody>
      </p:sp>
      <p:grpSp>
        <p:nvGrpSpPr>
          <p:cNvPr id="22" name="Group 21">
            <a:extLst>
              <a:ext uri="{FF2B5EF4-FFF2-40B4-BE49-F238E27FC236}">
                <a16:creationId xmlns:a16="http://schemas.microsoft.com/office/drawing/2014/main" id="{0F06CE9D-DF08-4313-8DD2-D81E1D59F32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23" name="Rectangle 64">
              <a:extLst>
                <a:ext uri="{FF2B5EF4-FFF2-40B4-BE49-F238E27FC236}">
                  <a16:creationId xmlns:a16="http://schemas.microsoft.com/office/drawing/2014/main" id="{55C105DD-77F3-4287-BFFC-B818D6A28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173F360-EE51-4521-A25E-5869A978B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414DD3E-CFF7-4BD5-A220-D2F970E51B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27190517-FE45-416F-8FE4-7DCF37655F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671D49D-B542-48F6-8659-58E9BC5CB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81E675-7AFA-43FE-9992-A964F7BC02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55B95BBC-B6C8-4343-A351-48F84A004A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19DD17FE-BE4B-4643-B60F-5EAA77F1C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873D554F-3F0D-4969-8C06-D24F273A45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4151414-E46C-4BF0-A630-1D31400AAD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1FBE19C0-69DE-489C-9704-81240B4ED3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8E575F5-CB03-436A-BE1E-AD4850209B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9AE75E9D-C62E-455C-BA30-DE18FA4949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CC34A54D-BBB2-4EE0-A8F9-802D52AF50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347BC20E-7862-49A8-BCE2-39521B23C9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3EF1615E-D362-4BBF-A307-4118B72F3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2EF7D2F7-E167-41F3-ADBF-F6D4B97F42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B1CB26D-EDEF-4AD8-943C-049BD149CE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8CB27CB8-B8B6-4C05-9CB1-DF62FE4E1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A78DBF5B-2276-4A2A-945F-3E81A93C15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Content Placeholder 7">
            <a:extLst>
              <a:ext uri="{FF2B5EF4-FFF2-40B4-BE49-F238E27FC236}">
                <a16:creationId xmlns:a16="http://schemas.microsoft.com/office/drawing/2014/main" id="{DE9EE873-860C-4F2E-A920-E53E57FDBB0A}"/>
              </a:ext>
            </a:extLst>
          </p:cNvPr>
          <p:cNvGraphicFramePr>
            <a:graphicFrameLocks noGrp="1"/>
          </p:cNvGraphicFramePr>
          <p:nvPr>
            <p:ph idx="1"/>
            <p:extLst>
              <p:ext uri="{D42A27DB-BD31-4B8C-83A1-F6EECF244321}">
                <p14:modId xmlns:p14="http://schemas.microsoft.com/office/powerpoint/2010/main" val="4096554002"/>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20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909E3A-066C-45ED-A4A0-BF865C22A32E}"/>
              </a:ext>
            </a:extLst>
          </p:cNvPr>
          <p:cNvSpPr>
            <a:spLocks noGrp="1"/>
          </p:cNvSpPr>
          <p:nvPr>
            <p:ph type="title"/>
          </p:nvPr>
        </p:nvSpPr>
        <p:spPr>
          <a:xfrm>
            <a:off x="643468" y="643467"/>
            <a:ext cx="4804064" cy="5571065"/>
          </a:xfrm>
        </p:spPr>
        <p:txBody>
          <a:bodyPr>
            <a:normAutofit/>
          </a:bodyPr>
          <a:lstStyle/>
          <a:p>
            <a:r>
              <a:rPr lang="en-US" sz="3600"/>
              <a:t>Group Members:</a:t>
            </a:r>
            <a:endParaRPr lang="x-none" sz="3600"/>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7226FD-A6B7-4CD9-9371-176468E32DBB}"/>
              </a:ext>
            </a:extLst>
          </p:cNvPr>
          <p:cNvGraphicFramePr>
            <a:graphicFrameLocks noGrp="1"/>
          </p:cNvGraphicFramePr>
          <p:nvPr>
            <p:ph idx="1"/>
            <p:extLst>
              <p:ext uri="{D42A27DB-BD31-4B8C-83A1-F6EECF244321}">
                <p14:modId xmlns:p14="http://schemas.microsoft.com/office/powerpoint/2010/main" val="3463718598"/>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572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954925" y="998483"/>
            <a:ext cx="8071508" cy="4983217"/>
          </a:xfrm>
        </p:spPr>
        <p:txBody>
          <a:bodyPr anchor="t">
            <a:normAutofit fontScale="70000" lnSpcReduction="20000"/>
          </a:bodyPr>
          <a:lstStyle/>
          <a:p>
            <a:r>
              <a:rPr lang="en-US" sz="2600" dirty="0"/>
              <a:t>What we have learned from this project.</a:t>
            </a:r>
          </a:p>
          <a:p>
            <a:pPr marL="0" indent="0">
              <a:buNone/>
            </a:pPr>
            <a:r>
              <a:rPr lang="en-US" sz="2600" b="1" u="sng" dirty="0"/>
              <a:t>TAHA MIR</a:t>
            </a:r>
          </a:p>
          <a:p>
            <a:pPr marL="514350" indent="-514350">
              <a:buAutoNum type="arabicPeriod"/>
            </a:pPr>
            <a:r>
              <a:rPr lang="en-US" sz="2600" dirty="0"/>
              <a:t>It was a nice experience doing the whole project online. 2.While debugging a bug I realized the importance of static data members(explain). 3.Working together. Suggestions 1.If the projects were not confined to COVID only then more creative stuff may have been possible. 2. I think if only online classes could be made a little more better like providing teachers and students stylus so that they can write on screen and exams could be held online by some idea then it will be great.</a:t>
            </a:r>
          </a:p>
          <a:p>
            <a:pPr marL="0" indent="0">
              <a:buNone/>
            </a:pPr>
            <a:r>
              <a:rPr lang="en-US" sz="2600" b="1" u="sng" dirty="0"/>
              <a:t>RITIK</a:t>
            </a:r>
          </a:p>
          <a:p>
            <a:pPr marL="0" indent="0">
              <a:buNone/>
            </a:pPr>
            <a:r>
              <a:rPr lang="en-US" sz="2600" dirty="0"/>
              <a:t>I have learned that:</a:t>
            </a:r>
          </a:p>
          <a:p>
            <a:pPr marL="571500" indent="-571500">
              <a:buAutoNum type="romanLcParenR"/>
            </a:pPr>
            <a:r>
              <a:rPr lang="en-US" sz="2600" dirty="0"/>
              <a:t>How can we select </a:t>
            </a:r>
            <a:r>
              <a:rPr lang="en-US" sz="2600" dirty="0" err="1"/>
              <a:t>appriopriate</a:t>
            </a:r>
            <a:r>
              <a:rPr lang="en-US" sz="2600" dirty="0"/>
              <a:t> data structure for a given problem.</a:t>
            </a:r>
          </a:p>
          <a:p>
            <a:pPr marL="571500" indent="-571500">
              <a:buAutoNum type="romanLcParenR"/>
            </a:pPr>
            <a:r>
              <a:rPr lang="en-US" sz="2600" dirty="0"/>
              <a:t>How to handle data and utilize it in the problem algorithms.</a:t>
            </a:r>
          </a:p>
          <a:p>
            <a:pPr marL="571500" indent="-571500">
              <a:buAutoNum type="romanLcParenR"/>
            </a:pPr>
            <a:r>
              <a:rPr lang="en-US" sz="2600" dirty="0"/>
              <a:t>Also by doing this project my programming skills get better by dealing with bugs and code for a long time.</a:t>
            </a:r>
          </a:p>
          <a:p>
            <a:r>
              <a:rPr lang="en-US" sz="2600" dirty="0" smtClean="0"/>
              <a:t>Suggestions:</a:t>
            </a:r>
          </a:p>
          <a:p>
            <a:r>
              <a:rPr lang="en-US" sz="2600" dirty="0" smtClean="0"/>
              <a:t>If we had board in online classes so it might be easy for us to understand the lecture. </a:t>
            </a:r>
            <a:endParaRPr lang="en-US" sz="1700" dirty="0"/>
          </a:p>
          <a:p>
            <a:endParaRPr lang="en-US" sz="1300" dirty="0"/>
          </a:p>
        </p:txBody>
      </p:sp>
    </p:spTree>
    <p:extLst>
      <p:ext uri="{BB962C8B-B14F-4D97-AF65-F5344CB8AC3E}">
        <p14:creationId xmlns:p14="http://schemas.microsoft.com/office/powerpoint/2010/main" val="1720496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2165569" y="1956816"/>
            <a:ext cx="7860863" cy="4024884"/>
          </a:xfrm>
        </p:spPr>
        <p:txBody>
          <a:bodyPr anchor="t">
            <a:normAutofit/>
          </a:bodyPr>
          <a:lstStyle/>
          <a:p>
            <a:r>
              <a:rPr lang="en-US" sz="2400" b="1" u="sng" dirty="0"/>
              <a:t>SABIR</a:t>
            </a:r>
          </a:p>
          <a:p>
            <a:r>
              <a:rPr lang="en-US" sz="2400" dirty="0"/>
              <a:t>Learned:</a:t>
            </a:r>
          </a:p>
          <a:p>
            <a:r>
              <a:rPr lang="en-US" sz="2400" dirty="0"/>
              <a:t>I am little bit week in filing so I learned filing.</a:t>
            </a:r>
          </a:p>
          <a:p>
            <a:r>
              <a:rPr lang="en-US" sz="2400" dirty="0"/>
              <a:t> Teamwork </a:t>
            </a:r>
          </a:p>
          <a:p>
            <a:r>
              <a:rPr lang="en-US" sz="2400" dirty="0"/>
              <a:t>I have learned how we connect nodes with reference.</a:t>
            </a:r>
          </a:p>
          <a:p>
            <a:r>
              <a:rPr lang="en-US" sz="2400" dirty="0"/>
              <a:t> Suggestions:</a:t>
            </a:r>
          </a:p>
          <a:p>
            <a:r>
              <a:rPr lang="en-US" sz="2400" dirty="0"/>
              <a:t> I think backtracking is little complex so we have to concentrate on backtracking</a:t>
            </a:r>
          </a:p>
        </p:txBody>
      </p:sp>
    </p:spTree>
    <p:extLst>
      <p:ext uri="{BB962C8B-B14F-4D97-AF65-F5344CB8AC3E}">
        <p14:creationId xmlns:p14="http://schemas.microsoft.com/office/powerpoint/2010/main" val="11168902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5">
            <a:extLst>
              <a:ext uri="{FF2B5EF4-FFF2-40B4-BE49-F238E27FC236}">
                <a16:creationId xmlns:a16="http://schemas.microsoft.com/office/drawing/2014/main" id="{3301E07F-4F79-4B58-8698-EF24DC1ECD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c 27">
            <a:extLst>
              <a:ext uri="{FF2B5EF4-FFF2-40B4-BE49-F238E27FC236}">
                <a16:creationId xmlns:a16="http://schemas.microsoft.com/office/drawing/2014/main" id="{E58B2195-5055-402F-A3E7-53FF0E4980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6" name="Oval 29">
            <a:extLst>
              <a:ext uri="{FF2B5EF4-FFF2-40B4-BE49-F238E27FC236}">
                <a16:creationId xmlns:a16="http://schemas.microsoft.com/office/drawing/2014/main" id="{9EE6F773-742A-491A-9A00-A2A150DF50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9EA5ED7-2747-4E35-B5AB-AB58D51C482C}"/>
              </a:ext>
            </a:extLst>
          </p:cNvPr>
          <p:cNvSpPr>
            <a:spLocks noGrp="1"/>
          </p:cNvSpPr>
          <p:nvPr>
            <p:ph type="ctrTitle"/>
          </p:nvPr>
        </p:nvSpPr>
        <p:spPr>
          <a:xfrm>
            <a:off x="838200" y="647593"/>
            <a:ext cx="4467792" cy="3060541"/>
          </a:xfrm>
        </p:spPr>
        <p:txBody>
          <a:bodyPr>
            <a:normAutofit/>
          </a:bodyPr>
          <a:lstStyle/>
          <a:p>
            <a:r>
              <a:rPr lang="en-US">
                <a:solidFill>
                  <a:srgbClr val="FFFFFF"/>
                </a:solidFill>
              </a:rPr>
              <a:t>Thank you</a:t>
            </a:r>
            <a:endParaRPr lang="x-none">
              <a:solidFill>
                <a:srgbClr val="FFFFFF"/>
              </a:solidFill>
            </a:endParaRPr>
          </a:p>
        </p:txBody>
      </p:sp>
      <p:pic>
        <p:nvPicPr>
          <p:cNvPr id="23" name="Graphic 22" descr="Smiling Face with No Fill">
            <a:extLst>
              <a:ext uri="{FF2B5EF4-FFF2-40B4-BE49-F238E27FC236}">
                <a16:creationId xmlns:a16="http://schemas.microsoft.com/office/drawing/2014/main" id="{62B604C6-0F3A-4CD8-8132-1195CBF24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7406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E63BC34-21BD-432D-9CA2-7CAA92BC6C22}"/>
              </a:ext>
            </a:extLst>
          </p:cNvPr>
          <p:cNvSpPr>
            <a:spLocks noGrp="1"/>
          </p:cNvSpPr>
          <p:nvPr>
            <p:ph type="ctrTitle"/>
          </p:nvPr>
        </p:nvSpPr>
        <p:spPr>
          <a:xfrm>
            <a:off x="1804988" y="1442172"/>
            <a:ext cx="8582025" cy="2177328"/>
          </a:xfrm>
        </p:spPr>
        <p:txBody>
          <a:bodyPr anchor="ctr">
            <a:normAutofit/>
          </a:bodyPr>
          <a:lstStyle/>
          <a:p>
            <a:r>
              <a:rPr lang="en-US" sz="2800" b="1"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rPr>
              <a:t>Ration </a:t>
            </a:r>
            <a:r>
              <a:rPr lang="en-US" sz="2800" b="1" dirty="0" smtClean="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rPr>
              <a:t>distribution during </a:t>
            </a:r>
            <a:r>
              <a:rPr lang="en-US" sz="2800" b="1"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rPr>
              <a:t>COVID-19 lockdown</a:t>
            </a:r>
            <a:endParaRPr lang="x-none" sz="2800" b="1" dirty="0">
              <a:solidFill>
                <a:schemeClr val="accent5">
                  <a:lumMod val="50000"/>
                </a:schemeClr>
              </a:solidFill>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AC6F062-A7FD-4760-B71F-EFA18BD7DCB6}"/>
              </a:ext>
            </a:extLst>
          </p:cNvPr>
          <p:cNvSpPr>
            <a:spLocks noGrp="1"/>
          </p:cNvSpPr>
          <p:nvPr>
            <p:ph type="subTitle" idx="1"/>
          </p:nvPr>
        </p:nvSpPr>
        <p:spPr>
          <a:xfrm>
            <a:off x="2566988" y="3962400"/>
            <a:ext cx="7058025" cy="581025"/>
          </a:xfrm>
        </p:spPr>
        <p:txBody>
          <a:bodyPr anchor="ctr">
            <a:normAutofit/>
          </a:bodyPr>
          <a:lstStyle/>
          <a:p>
            <a:endParaRPr lang="x-none" sz="2800" dirty="0">
              <a:solidFill>
                <a:srgbClr val="FFFFFF"/>
              </a:solidFill>
            </a:endParaRPr>
          </a:p>
        </p:txBody>
      </p:sp>
    </p:spTree>
    <p:extLst>
      <p:ext uri="{BB962C8B-B14F-4D97-AF65-F5344CB8AC3E}">
        <p14:creationId xmlns:p14="http://schemas.microsoft.com/office/powerpoint/2010/main" val="2508140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F6C83F-0C9E-438F-ABE4-58AE691E1B40}"/>
              </a:ext>
            </a:extLst>
          </p:cNvPr>
          <p:cNvSpPr>
            <a:spLocks noGrp="1"/>
          </p:cNvSpPr>
          <p:nvPr>
            <p:ph type="title"/>
          </p:nvPr>
        </p:nvSpPr>
        <p:spPr>
          <a:xfrm>
            <a:off x="2311147" y="365760"/>
            <a:ext cx="7569706" cy="1288238"/>
          </a:xfrm>
        </p:spPr>
        <p:txBody>
          <a:bodyPr anchor="ctr">
            <a:normAutofit/>
          </a:bodyPr>
          <a:lstStyle/>
          <a:p>
            <a:pPr algn="ctr"/>
            <a:r>
              <a:rPr lang="en-US" sz="4100"/>
              <a:t>Problem:</a:t>
            </a:r>
            <a:br>
              <a:rPr lang="en-US" sz="4100"/>
            </a:br>
            <a:endParaRPr lang="x-none" sz="4100"/>
          </a:p>
        </p:txBody>
      </p:sp>
      <p:sp>
        <p:nvSpPr>
          <p:cNvPr id="3" name="Content Placeholder 2">
            <a:extLst>
              <a:ext uri="{FF2B5EF4-FFF2-40B4-BE49-F238E27FC236}">
                <a16:creationId xmlns:a16="http://schemas.microsoft.com/office/drawing/2014/main" id="{FAAC82E4-93C0-4540-9EF7-0DB7D28DB162}"/>
              </a:ext>
            </a:extLst>
          </p:cNvPr>
          <p:cNvSpPr>
            <a:spLocks noGrp="1"/>
          </p:cNvSpPr>
          <p:nvPr>
            <p:ph idx="1"/>
          </p:nvPr>
        </p:nvSpPr>
        <p:spPr>
          <a:xfrm>
            <a:off x="2165569" y="1956816"/>
            <a:ext cx="7860863" cy="4024884"/>
          </a:xfrm>
        </p:spPr>
        <p:txBody>
          <a:bodyPr anchor="t">
            <a:normAutofit/>
          </a:bodyPr>
          <a:lstStyle/>
          <a:p>
            <a:r>
              <a:rPr lang="en-US" sz="2200" dirty="0"/>
              <a:t>We worked on ration distribution project. Its difficult for people to earn money during quarantine. So they can’t feed their lives. Pakistan don’t have a proper system to distribute ration among all homes. So we made application that works for ration distribution by having a record of whole Pakistan. We make it to send the ration to each house especially which are more in need based on priority level or distance.</a:t>
            </a:r>
            <a:endParaRPr lang="x-none" sz="2200" dirty="0"/>
          </a:p>
        </p:txBody>
      </p:sp>
    </p:spTree>
    <p:extLst>
      <p:ext uri="{BB962C8B-B14F-4D97-AF65-F5344CB8AC3E}">
        <p14:creationId xmlns:p14="http://schemas.microsoft.com/office/powerpoint/2010/main" val="42513086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CFFCC9-A378-4712-BFF1-56695FA24FFE}"/>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The graph and tree work of provinces:</a:t>
            </a:r>
          </a:p>
        </p:txBody>
      </p:sp>
      <p:pic>
        <p:nvPicPr>
          <p:cNvPr id="4" name="Content Placeholder 3" descr="A close up of a logo&#10;&#10;Description automatically generated">
            <a:extLst>
              <a:ext uri="{FF2B5EF4-FFF2-40B4-BE49-F238E27FC236}">
                <a16:creationId xmlns:a16="http://schemas.microsoft.com/office/drawing/2014/main" id="{6FD0CA7C-8AEB-4219-AEA6-B3A8BC434127}"/>
              </a:ext>
            </a:extLst>
          </p:cNvPr>
          <p:cNvPicPr>
            <a:picLocks noGrp="1"/>
          </p:cNvPicPr>
          <p:nvPr>
            <p:ph idx="4294967295"/>
          </p:nvPr>
        </p:nvPicPr>
        <p:blipFill rotWithShape="1">
          <a:blip r:embed="rId2" cstate="print">
            <a:extLst>
              <a:ext uri="{28A0092B-C50C-407E-A947-70E740481C1C}">
                <a14:useLocalDpi xmlns:a14="http://schemas.microsoft.com/office/drawing/2010/main" val="0"/>
              </a:ext>
            </a:extLst>
          </a:blip>
          <a:srcRect l="-23148" t="506" r="56559" b="-3681"/>
          <a:stretch/>
        </p:blipFill>
        <p:spPr>
          <a:xfrm>
            <a:off x="-1333499" y="342900"/>
            <a:ext cx="12001499" cy="6677025"/>
          </a:xfrm>
          <a:prstGeom prst="rect">
            <a:avLst/>
          </a:prstGeom>
        </p:spPr>
      </p:pic>
    </p:spTree>
    <p:extLst>
      <p:ext uri="{BB962C8B-B14F-4D97-AF65-F5344CB8AC3E}">
        <p14:creationId xmlns:p14="http://schemas.microsoft.com/office/powerpoint/2010/main" val="2677569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CA3D-252B-4B8B-A84A-224D1E04F2E2}"/>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The elaborated diagram of tree:</a:t>
            </a:r>
          </a:p>
        </p:txBody>
      </p:sp>
      <p:pic>
        <p:nvPicPr>
          <p:cNvPr id="4" name="Content Placeholder 3" descr="A close up of text on a white background&#10;&#10;Description automatically generated">
            <a:extLst>
              <a:ext uri="{FF2B5EF4-FFF2-40B4-BE49-F238E27FC236}">
                <a16:creationId xmlns:a16="http://schemas.microsoft.com/office/drawing/2014/main" id="{099E4533-C7C2-4D51-A660-6002C421FD67}"/>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7902" r="4542"/>
          <a:stretch/>
        </p:blipFill>
        <p:spPr>
          <a:xfrm rot="10800000">
            <a:off x="20" y="10"/>
            <a:ext cx="12191980" cy="6857990"/>
          </a:xfrm>
          <a:prstGeom prst="rect">
            <a:avLst/>
          </a:prstGeom>
        </p:spPr>
      </p:pic>
      <p:sp>
        <p:nvSpPr>
          <p:cNvPr id="3" name="TextBox 2"/>
          <p:cNvSpPr txBox="1"/>
          <p:nvPr/>
        </p:nvSpPr>
        <p:spPr>
          <a:xfrm>
            <a:off x="2472745" y="553792"/>
            <a:ext cx="4281054" cy="461665"/>
          </a:xfrm>
          <a:prstGeom prst="rect">
            <a:avLst/>
          </a:prstGeom>
          <a:noFill/>
        </p:spPr>
        <p:txBody>
          <a:bodyPr wrap="square" rtlCol="0">
            <a:spAutoFit/>
          </a:bodyPr>
          <a:lstStyle/>
          <a:p>
            <a:r>
              <a:rPr lang="en-US" sz="2400" b="1" dirty="0">
                <a:solidFill>
                  <a:srgbClr val="002060"/>
                </a:solidFill>
                <a:latin typeface="Felix Titling" panose="04060505060202020A04" pitchFamily="82" charset="0"/>
              </a:rPr>
              <a:t>Elaborated Model</a:t>
            </a:r>
          </a:p>
        </p:txBody>
      </p:sp>
    </p:spTree>
    <p:extLst>
      <p:ext uri="{BB962C8B-B14F-4D97-AF65-F5344CB8AC3E}">
        <p14:creationId xmlns:p14="http://schemas.microsoft.com/office/powerpoint/2010/main" val="1600570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8BFF89-4A14-4A8A-9513-00DFA531C66D}"/>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Solution for problem(SUMMARY):</a:t>
            </a:r>
            <a:endParaRPr lang="x-none" sz="4000" dirty="0">
              <a:solidFill>
                <a:srgbClr val="FFFFFF"/>
              </a:solidFill>
            </a:endParaRPr>
          </a:p>
        </p:txBody>
      </p:sp>
      <p:sp>
        <p:nvSpPr>
          <p:cNvPr id="3" name="Content Placeholder 2">
            <a:extLst>
              <a:ext uri="{FF2B5EF4-FFF2-40B4-BE49-F238E27FC236}">
                <a16:creationId xmlns:a16="http://schemas.microsoft.com/office/drawing/2014/main" id="{ABDA2A39-023C-46FA-B15C-3724BE99917D}"/>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We solve the problem by implementing the model of Pakistan. We have made a model for six provinces (Sindh , Punjab , KPK , Baluchistan ,  GB ,Kashmir) every province has 3 three cities and every city have 4 towns and every town has 4200 houses. Each house has its own unique address. We have made  trees for the cities and towns and linked list for houses of every province. A survey is taken to select the needy houses. On the other hand People requests for ration is also dealt.</a:t>
            </a:r>
            <a:endParaRPr lang="x-none" sz="2000" dirty="0">
              <a:solidFill>
                <a:srgbClr val="000000"/>
              </a:solidFill>
            </a:endParaRPr>
          </a:p>
        </p:txBody>
      </p:sp>
    </p:spTree>
    <p:extLst>
      <p:ext uri="{BB962C8B-B14F-4D97-AF65-F5344CB8AC3E}">
        <p14:creationId xmlns:p14="http://schemas.microsoft.com/office/powerpoint/2010/main" val="1639507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Solution(Explanation)</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200" dirty="0"/>
              <a:t>Modelling Pakistan(Structure)</a:t>
            </a:r>
          </a:p>
          <a:p>
            <a:pPr marL="0" indent="0">
              <a:buNone/>
            </a:pPr>
            <a:r>
              <a:rPr lang="en-US" sz="2200" dirty="0"/>
              <a:t>-Used Trees , Linked list , Array ,Heap</a:t>
            </a:r>
          </a:p>
          <a:p>
            <a:r>
              <a:rPr lang="en-US" sz="2200" dirty="0"/>
              <a:t>Data Generation</a:t>
            </a:r>
          </a:p>
          <a:p>
            <a:pPr marL="0" indent="0">
              <a:buNone/>
            </a:pPr>
            <a:r>
              <a:rPr lang="en-US" sz="2200" dirty="0"/>
              <a:t>-Generated random data.</a:t>
            </a:r>
          </a:p>
          <a:p>
            <a:r>
              <a:rPr lang="en-US" sz="2200" dirty="0"/>
              <a:t>DATA+STRUCTURE==DATA_STRUCTURE.</a:t>
            </a:r>
          </a:p>
          <a:p>
            <a:r>
              <a:rPr lang="en-US" sz="2200" dirty="0"/>
              <a:t>Algorithms</a:t>
            </a:r>
          </a:p>
          <a:p>
            <a:pPr marL="0" indent="0">
              <a:buNone/>
            </a:pPr>
            <a:r>
              <a:rPr lang="en-US" sz="2200" dirty="0"/>
              <a:t>-Survey</a:t>
            </a:r>
          </a:p>
          <a:p>
            <a:pPr marL="0" indent="0">
              <a:buNone/>
            </a:pPr>
            <a:r>
              <a:rPr lang="en-US" sz="2200" dirty="0"/>
              <a:t>-Requests</a:t>
            </a:r>
          </a:p>
          <a:p>
            <a:pPr marL="0" indent="0">
              <a:buNone/>
            </a:pPr>
            <a:endParaRPr lang="en-US" sz="2200" dirty="0"/>
          </a:p>
        </p:txBody>
      </p:sp>
    </p:spTree>
    <p:extLst>
      <p:ext uri="{BB962C8B-B14F-4D97-AF65-F5344CB8AC3E}">
        <p14:creationId xmlns:p14="http://schemas.microsoft.com/office/powerpoint/2010/main" val="487290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pPr marL="0" indent="0">
              <a:buNone/>
            </a:pPr>
            <a:r>
              <a:rPr lang="en-US" sz="2400"/>
              <a:t>-Requests</a:t>
            </a:r>
          </a:p>
          <a:p>
            <a:pPr marL="0" indent="0">
              <a:buNone/>
            </a:pPr>
            <a:r>
              <a:rPr lang="en-US" sz="2400"/>
              <a:t>User sign’s in to his house account , from there he can request ration.</a:t>
            </a:r>
          </a:p>
          <a:p>
            <a:pPr marL="0" indent="0">
              <a:buNone/>
            </a:pPr>
            <a:r>
              <a:rPr lang="en-US" sz="2400"/>
              <a:t>In request.txt file records of houses can be dealt in two ways </a:t>
            </a:r>
          </a:p>
          <a:p>
            <a:pPr marL="0" indent="0">
              <a:buNone/>
            </a:pPr>
            <a:endParaRPr lang="en-US" sz="2400"/>
          </a:p>
          <a:p>
            <a:pPr marL="0" indent="0">
              <a:buNone/>
            </a:pPr>
            <a:r>
              <a:rPr lang="en-US" sz="2400"/>
              <a:t>1. Highest priority element is dealt first,after sorting on the bases of priority level using Heapsort .</a:t>
            </a:r>
          </a:p>
          <a:p>
            <a:pPr marL="0" indent="0">
              <a:buNone/>
            </a:pPr>
            <a:r>
              <a:rPr lang="en-US" sz="2400"/>
              <a:t>2.Nearest houses are dealt first ,after sorting according to Addresses.</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1264557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184</TotalTime>
  <Words>1039</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Felix Titling</vt:lpstr>
      <vt:lpstr>Georgia</vt:lpstr>
      <vt:lpstr>Office Theme</vt:lpstr>
      <vt:lpstr>PowerPoint Presentation</vt:lpstr>
      <vt:lpstr>Group Members:</vt:lpstr>
      <vt:lpstr>Ration distribution during COVID-19 lockdown</vt:lpstr>
      <vt:lpstr>Problem: </vt:lpstr>
      <vt:lpstr>The graph and tree work of provinces:</vt:lpstr>
      <vt:lpstr>The elaborated diagram of tree:</vt:lpstr>
      <vt:lpstr>Solution for problem(SUMMARY):</vt:lpstr>
      <vt:lpstr>Solution(Explanation)</vt:lpstr>
      <vt:lpstr>PowerPoint Presentation</vt:lpstr>
      <vt:lpstr>PowerPoint Presentation</vt:lpstr>
      <vt:lpstr>PowerPoint Presentation</vt:lpstr>
      <vt:lpstr>Data structures</vt:lpstr>
      <vt:lpstr>Operations</vt:lpstr>
      <vt:lpstr>How our solution fits the problem</vt:lpstr>
      <vt:lpstr>Limitations and future work:</vt:lpstr>
      <vt:lpstr>Software inputs + outputs</vt:lpstr>
      <vt:lpstr>Contribution</vt:lpstr>
      <vt:lpstr>Contribution</vt:lpstr>
      <vt:lpstr>Contribution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shamshad saleh</dc:creator>
  <cp:lastModifiedBy>Ritik Dodai</cp:lastModifiedBy>
  <cp:revision>9</cp:revision>
  <dcterms:created xsi:type="dcterms:W3CDTF">2020-05-31T11:10:42Z</dcterms:created>
  <dcterms:modified xsi:type="dcterms:W3CDTF">2020-05-31T14:16:42Z</dcterms:modified>
</cp:coreProperties>
</file>