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5" r:id="rId9"/>
    <p:sldId id="264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100" d="100"/>
          <a:sy n="100" d="100"/>
        </p:scale>
        <p:origin x="174" y="-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dirty="0"/>
              <a:t>6/6/2019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dirty="0"/>
              <a:t>6/6/2019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dirty="0"/>
              <a:t>6/6/2019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dirty="0"/>
              <a:t>6/6/2019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dirty="0"/>
              <a:t>6/6/2019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dirty="0"/>
              <a:t>6/6/2019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dirty="0"/>
              <a:t>6/6/2019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dirty="0"/>
              <a:t>6/6/2019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dirty="0"/>
              <a:t>6/6/2019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dirty="0"/>
              <a:t>6/6/2019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dirty="0"/>
              <a:t>6/6/2019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dirty="0"/>
              <a:t>6/6/2019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dirty="0"/>
              <a:t>6/6/2019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dirty="0"/>
              <a:t>6/6/2019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dirty="0"/>
              <a:t>6/6/2019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dirty="0"/>
              <a:t>6/6/2019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dirty="0"/>
              <a:t>6/6/2019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dirty="0"/>
              <a:t>6/6/2019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Group2 Lab6 Project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Xuan Yan, </a:t>
            </a:r>
            <a:r>
              <a:rPr lang="en-US" altLang="zh-CN" dirty="0" err="1" smtClean="0"/>
              <a:t>ShuHan</a:t>
            </a:r>
            <a:r>
              <a:rPr lang="en-US" altLang="zh-CN" dirty="0" smtClean="0"/>
              <a:t> Sun, </a:t>
            </a:r>
            <a:r>
              <a:rPr lang="en-US" altLang="zh-CN" dirty="0" err="1" smtClean="0"/>
              <a:t>MaoXuan</a:t>
            </a:r>
            <a:r>
              <a:rPr lang="en-US" altLang="zh-CN" dirty="0" smtClean="0"/>
              <a:t> Li</a:t>
            </a:r>
          </a:p>
          <a:p>
            <a:r>
              <a:rPr lang="en-US" altLang="zh-CN" dirty="0" smtClean="0"/>
              <a:t>6/6/2019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8260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Conclusion with SCI Knowledge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Life is found in </a:t>
            </a:r>
            <a:r>
              <a:rPr lang="en-US" altLang="zh-CN" smtClean="0"/>
              <a:t>layers. We </a:t>
            </a:r>
            <a:r>
              <a:rPr lang="en-US" altLang="zh-CN" dirty="0"/>
              <a:t>abstract the UI layer, the control layer, the service layer, and the data persistence </a:t>
            </a:r>
            <a:r>
              <a:rPr lang="en-US" altLang="zh-CN" dirty="0" smtClean="0"/>
              <a:t>layer.</a:t>
            </a:r>
          </a:p>
          <a:p>
            <a:r>
              <a:rPr lang="en-US" altLang="zh-CN" dirty="0" smtClean="0"/>
              <a:t>Outer depends on Inner. The UI features depends on the rules defined by business layer.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9006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Use cases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4153" y="2023294"/>
            <a:ext cx="7463480" cy="4748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366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Class Diagram(Member Related)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5936" y="2052595"/>
            <a:ext cx="7772400" cy="461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794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Class </a:t>
            </a:r>
            <a:r>
              <a:rPr lang="en-US" altLang="zh-CN" dirty="0" smtClean="0"/>
              <a:t>Diagram(Book Related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148" y="1984375"/>
            <a:ext cx="5651052" cy="4777641"/>
          </a:xfrm>
        </p:spPr>
      </p:pic>
    </p:spTree>
    <p:extLst>
      <p:ext uri="{BB962C8B-B14F-4D97-AF65-F5344CB8AC3E}">
        <p14:creationId xmlns:p14="http://schemas.microsoft.com/office/powerpoint/2010/main" val="1340766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Class </a:t>
            </a:r>
            <a:r>
              <a:rPr lang="en-US" altLang="zh-CN" dirty="0" smtClean="0"/>
              <a:t>Diagram(Due Book </a:t>
            </a:r>
            <a:r>
              <a:rPr lang="en-US" altLang="zh-CN" dirty="0"/>
              <a:t>Related)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7665" y="2034705"/>
            <a:ext cx="6515310" cy="4823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8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Sequence (Checkout a book)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1" y="2022475"/>
            <a:ext cx="9444927" cy="4835525"/>
          </a:xfrm>
        </p:spPr>
      </p:pic>
    </p:spTree>
    <p:extLst>
      <p:ext uri="{BB962C8B-B14F-4D97-AF65-F5344CB8AC3E}">
        <p14:creationId xmlns:p14="http://schemas.microsoft.com/office/powerpoint/2010/main" val="1334020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Sequence </a:t>
            </a:r>
            <a:r>
              <a:rPr lang="en-US" altLang="zh-CN" dirty="0" smtClean="0"/>
              <a:t>(add a copy of </a:t>
            </a:r>
            <a:r>
              <a:rPr lang="en-US" altLang="zh-CN" dirty="0"/>
              <a:t>book)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90" y="2032000"/>
            <a:ext cx="11350170" cy="4673600"/>
          </a:xfrm>
        </p:spPr>
      </p:pic>
    </p:spTree>
    <p:extLst>
      <p:ext uri="{BB962C8B-B14F-4D97-AF65-F5344CB8AC3E}">
        <p14:creationId xmlns:p14="http://schemas.microsoft.com/office/powerpoint/2010/main" val="2061664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Validation Rules of UI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When user input, the wrong value can’t be input</a:t>
            </a:r>
          </a:p>
          <a:p>
            <a:r>
              <a:rPr lang="en-US" altLang="zh-CN" dirty="0" smtClean="0"/>
              <a:t>When user press save button, UI controller should check the input data and relative.</a:t>
            </a:r>
          </a:p>
          <a:p>
            <a:r>
              <a:rPr lang="en-US" altLang="zh-CN" dirty="0" smtClean="0"/>
              <a:t>Before save to object, check the correction of data</a:t>
            </a:r>
          </a:p>
          <a:p>
            <a:r>
              <a:rPr lang="en-US" altLang="zh-CN" dirty="0" smtClean="0"/>
              <a:t>Before serialize the object to file, also check the </a:t>
            </a:r>
            <a:r>
              <a:rPr lang="en-US" altLang="zh-CN" dirty="0"/>
              <a:t>correction of </a:t>
            </a:r>
            <a:r>
              <a:rPr lang="en-US" altLang="zh-CN" dirty="0" smtClean="0"/>
              <a:t>data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50093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Optional Use Cases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three optional use cases have been implement.</a:t>
            </a:r>
          </a:p>
          <a:p>
            <a:r>
              <a:rPr lang="en-US" altLang="zh-CN" dirty="0" smtClean="0"/>
              <a:t>Operator can fuzzy search a user by member id.</a:t>
            </a:r>
          </a:p>
          <a:p>
            <a:r>
              <a:rPr lang="en-US" altLang="zh-CN" dirty="0" smtClean="0"/>
              <a:t>Operator can delete a member.</a:t>
            </a:r>
          </a:p>
          <a:p>
            <a:r>
              <a:rPr lang="en-US" altLang="zh-CN" dirty="0" smtClean="0"/>
              <a:t>Operator can edit a member.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7662636"/>
      </p:ext>
    </p:extLst>
  </p:cSld>
  <p:clrMapOvr>
    <a:masterClrMapping/>
  </p:clrMapOvr>
</p:sld>
</file>

<file path=ppt/theme/theme1.xml><?xml version="1.0" encoding="utf-8"?>
<a:theme xmlns:a="http://schemas.openxmlformats.org/drawingml/2006/main" name="柏林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TM04033917[[fn=柏林]]</Template>
  <TotalTime>180</TotalTime>
  <Words>175</Words>
  <Application>Microsoft Office PowerPoint</Application>
  <PresentationFormat>宽屏</PresentationFormat>
  <Paragraphs>22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宋体</vt:lpstr>
      <vt:lpstr>Arial</vt:lpstr>
      <vt:lpstr>Trebuchet MS</vt:lpstr>
      <vt:lpstr>柏林</vt:lpstr>
      <vt:lpstr>Group2 Lab6 Project</vt:lpstr>
      <vt:lpstr>Use cases</vt:lpstr>
      <vt:lpstr>Class Diagram(Member Related)</vt:lpstr>
      <vt:lpstr>Class Diagram(Book Related)</vt:lpstr>
      <vt:lpstr>Class Diagram(Due Book Related)</vt:lpstr>
      <vt:lpstr>Sequence (Checkout a book)</vt:lpstr>
      <vt:lpstr>Sequence (add a copy of book)</vt:lpstr>
      <vt:lpstr>Validation Rules of UI </vt:lpstr>
      <vt:lpstr>Optional Use Cases </vt:lpstr>
      <vt:lpstr>Conclusion with SCI Knowledge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Group2 Lab6 Project</dc:title>
  <dc:creator>Yan Teddy</dc:creator>
  <cp:lastModifiedBy>Yan Teddy</cp:lastModifiedBy>
  <cp:revision>35</cp:revision>
  <dcterms:created xsi:type="dcterms:W3CDTF">2019-06-06T16:32:04Z</dcterms:created>
  <dcterms:modified xsi:type="dcterms:W3CDTF">2019-06-06T19:32:36Z</dcterms:modified>
</cp:coreProperties>
</file>